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780" r:id="rId4"/>
  </p:sldMasterIdLst>
  <p:notesMasterIdLst>
    <p:notesMasterId r:id="rId31"/>
  </p:notesMasterIdLst>
  <p:sldIdLst>
    <p:sldId id="256" r:id="rId5"/>
    <p:sldId id="257" r:id="rId6"/>
    <p:sldId id="262" r:id="rId7"/>
    <p:sldId id="285" r:id="rId8"/>
    <p:sldId id="263" r:id="rId9"/>
    <p:sldId id="264" r:id="rId10"/>
    <p:sldId id="287" r:id="rId11"/>
    <p:sldId id="265" r:id="rId12"/>
    <p:sldId id="266" r:id="rId13"/>
    <p:sldId id="286" r:id="rId14"/>
    <p:sldId id="288" r:id="rId15"/>
    <p:sldId id="289" r:id="rId16"/>
    <p:sldId id="291" r:id="rId17"/>
    <p:sldId id="270" r:id="rId18"/>
    <p:sldId id="271" r:id="rId19"/>
    <p:sldId id="272" r:id="rId20"/>
    <p:sldId id="273" r:id="rId21"/>
    <p:sldId id="274" r:id="rId22"/>
    <p:sldId id="275" r:id="rId23"/>
    <p:sldId id="292" r:id="rId24"/>
    <p:sldId id="293" r:id="rId25"/>
    <p:sldId id="299" r:id="rId26"/>
    <p:sldId id="280" r:id="rId27"/>
    <p:sldId id="281" r:id="rId28"/>
    <p:sldId id="282" r:id="rId29"/>
    <p:sldId id="300" r:id="rId30"/>
  </p:sldIdLst>
  <p:sldSz cx="10080625" cy="7559675"/>
  <p:notesSz cx="6797675" cy="9929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Noto Sans CJK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96" d="100"/>
          <a:sy n="96" d="100"/>
        </p:scale>
        <p:origin x="175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82E401EF-D447-649C-3484-A2335DAA7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BE0842C5-A821-03FB-1A52-899C5D86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C9598B19-B60E-453F-E227-FD6D00F7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7919D81F-BEF4-BC1B-99C0-37D74F102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6" name="AutoShape 5">
            <a:extLst>
              <a:ext uri="{FF2B5EF4-FFF2-40B4-BE49-F238E27FC236}">
                <a16:creationId xmlns:a16="http://schemas.microsoft.com/office/drawing/2014/main" id="{F7CB6B3E-FB9C-655E-5D6B-F42B2661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7" name="AutoShape 6">
            <a:extLst>
              <a:ext uri="{FF2B5EF4-FFF2-40B4-BE49-F238E27FC236}">
                <a16:creationId xmlns:a16="http://schemas.microsoft.com/office/drawing/2014/main" id="{9824BFFA-5F99-FA84-3D43-7FF91DD1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8" name="AutoShape 7">
            <a:extLst>
              <a:ext uri="{FF2B5EF4-FFF2-40B4-BE49-F238E27FC236}">
                <a16:creationId xmlns:a16="http://schemas.microsoft.com/office/drawing/2014/main" id="{BFEA201F-8A32-3A9D-87F3-A0DAA2B3E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29" name="AutoShape 8">
            <a:extLst>
              <a:ext uri="{FF2B5EF4-FFF2-40B4-BE49-F238E27FC236}">
                <a16:creationId xmlns:a16="http://schemas.microsoft.com/office/drawing/2014/main" id="{2B94E324-A549-62BD-42C5-D37B8616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0" name="AutoShape 9">
            <a:extLst>
              <a:ext uri="{FF2B5EF4-FFF2-40B4-BE49-F238E27FC236}">
                <a16:creationId xmlns:a16="http://schemas.microsoft.com/office/drawing/2014/main" id="{46922E30-703A-24A8-8853-A315980E0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1" name="AutoShape 10">
            <a:extLst>
              <a:ext uri="{FF2B5EF4-FFF2-40B4-BE49-F238E27FC236}">
                <a16:creationId xmlns:a16="http://schemas.microsoft.com/office/drawing/2014/main" id="{F3C2CEE3-AED4-DFB4-C830-C0B9D2C8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2" name="AutoShape 11">
            <a:extLst>
              <a:ext uri="{FF2B5EF4-FFF2-40B4-BE49-F238E27FC236}">
                <a16:creationId xmlns:a16="http://schemas.microsoft.com/office/drawing/2014/main" id="{B6EC9D6E-A0D0-CFA9-63C2-4C9D1E238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3" name="AutoShape 12">
            <a:extLst>
              <a:ext uri="{FF2B5EF4-FFF2-40B4-BE49-F238E27FC236}">
                <a16:creationId xmlns:a16="http://schemas.microsoft.com/office/drawing/2014/main" id="{7FDBBA7C-EE7D-9BDD-E18D-BE9E3754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4" name="AutoShape 13">
            <a:extLst>
              <a:ext uri="{FF2B5EF4-FFF2-40B4-BE49-F238E27FC236}">
                <a16:creationId xmlns:a16="http://schemas.microsoft.com/office/drawing/2014/main" id="{345C2C38-8058-4035-E78C-0E6ED3D9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5" name="Rectangle 14">
            <a:extLst>
              <a:ext uri="{FF2B5EF4-FFF2-40B4-BE49-F238E27FC236}">
                <a16:creationId xmlns:a16="http://schemas.microsoft.com/office/drawing/2014/main" id="{70377A11-99D2-99DB-91C3-97B42D06D8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55650"/>
            <a:ext cx="4935538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4D3BACA1-A69A-B121-E8D0-ECC8A93E5F8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18138" cy="4448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5137" name="Text Box 16">
            <a:extLst>
              <a:ext uri="{FF2B5EF4-FFF2-40B4-BE49-F238E27FC236}">
                <a16:creationId xmlns:a16="http://schemas.microsoft.com/office/drawing/2014/main" id="{3761BAEB-0DB0-4C26-E780-F7BF4680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8" name="Text Box 17">
            <a:extLst>
              <a:ext uri="{FF2B5EF4-FFF2-40B4-BE49-F238E27FC236}">
                <a16:creationId xmlns:a16="http://schemas.microsoft.com/office/drawing/2014/main" id="{88E4A2AE-A2D0-6E48-EEA1-6AA011BB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5139" name="Text Box 18">
            <a:extLst>
              <a:ext uri="{FF2B5EF4-FFF2-40B4-BE49-F238E27FC236}">
                <a16:creationId xmlns:a16="http://schemas.microsoft.com/office/drawing/2014/main" id="{4985D6E8-124A-E0B1-A209-4DDEF42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E365B0E7-56B8-3759-8005-40B771551E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2893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418978" algn="l"/>
                <a:tab pos="837956" algn="l"/>
                <a:tab pos="1256934" algn="l"/>
                <a:tab pos="1675912" algn="l"/>
                <a:tab pos="2094890" algn="l"/>
                <a:tab pos="2513868" algn="l"/>
                <a:tab pos="2932847" algn="l"/>
              </a:tabLst>
              <a:defRPr sz="13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9FED18EA-65DC-4CA7-B742-6496C73A15C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>
            <a:extLst>
              <a:ext uri="{FF2B5EF4-FFF2-40B4-BE49-F238E27FC236}">
                <a16:creationId xmlns:a16="http://schemas.microsoft.com/office/drawing/2014/main" id="{5D9B81F9-BD17-9AC2-13C8-95B9D7C9B9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0A616E-8756-4494-84C9-3AD2C9203842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sr-Latn-RS" sz="1300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E9DC546A-3B47-D7ED-9692-674D179F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7432D95-9FA5-4D08-B5C3-818F63C49F3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17B794B2-2DFB-27FF-836A-4982E4B7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ECFB37E-A98E-4E1B-BF93-25F5998A381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1F4F6C4D-0D7B-6441-950A-98311B34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2692BE7-5227-4A8A-92E8-F711264A1E0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DBE6C96B-9160-CD80-2C26-249F00E5D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49825" cy="3713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5" name="Rectangle 5">
            <a:extLst>
              <a:ext uri="{FF2B5EF4-FFF2-40B4-BE49-F238E27FC236}">
                <a16:creationId xmlns:a16="http://schemas.microsoft.com/office/drawing/2014/main" id="{EC5274FF-B2CD-46A7-CDA4-BF454A237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0838" cy="445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>
            <a:extLst>
              <a:ext uri="{FF2B5EF4-FFF2-40B4-BE49-F238E27FC236}">
                <a16:creationId xmlns:a16="http://schemas.microsoft.com/office/drawing/2014/main" id="{82CDF89C-9A4A-0646-BEF8-7441B34B44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1BD482-6AF4-4034-8062-D63604B84AAA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300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155F9D0D-1D29-F261-9C05-6890E826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50D6022-9A00-4FD1-91E8-61D50A9FCA9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B29EAAA8-4A06-0D3E-1BEE-76D2462E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FAD681A-CD1B-4C86-BD05-FE168D7138F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D8EDFFE5-7D66-1034-5D51-1DA640DF6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995635E-5D70-494D-971D-871F1AB7B03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E06C502E-C4F9-FE5E-D8F4-C41881374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A1981A9-A129-40D3-B79B-0F937B842CD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AB53B2BD-D493-2387-BEEC-03FAE100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DB933DE-CCA5-428B-B74D-05B74BE96519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300"/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DD191A84-D50F-0505-D1AF-22B526B47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5" name="Rectangle 7">
            <a:extLst>
              <a:ext uri="{FF2B5EF4-FFF2-40B4-BE49-F238E27FC236}">
                <a16:creationId xmlns:a16="http://schemas.microsoft.com/office/drawing/2014/main" id="{08837EB0-A14B-3637-40F8-D1BBEA5E6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</p:spTree>
    <p:extLst>
      <p:ext uri="{BB962C8B-B14F-4D97-AF65-F5344CB8AC3E}">
        <p14:creationId xmlns:p14="http://schemas.microsoft.com/office/powerpoint/2010/main" val="386439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>
            <a:extLst>
              <a:ext uri="{FF2B5EF4-FFF2-40B4-BE49-F238E27FC236}">
                <a16:creationId xmlns:a16="http://schemas.microsoft.com/office/drawing/2014/main" id="{4B97242C-4E02-3BEC-FDFE-4A5FF13770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619EB-1E14-4543-B5EA-91B27B39C9B6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300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26CB6398-4188-7AAF-1CC3-36A9632C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89F2DA4-CE94-46E3-80FA-5081084B1DC2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453EE0DD-F3A7-58EB-36F6-BA7276F19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71CCCAE-76CC-477B-A7EC-FF5BA9397AC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73CA416A-3FEB-9FFF-79B6-A418A417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3324F89-2147-462A-AE63-055BF1BDD6AA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id="{30B2636D-4DFC-2FCE-8175-9096D4E4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C384D8C-AA8D-4DF6-8B9F-9F5611B1BA06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8135" name="Text Box 5">
            <a:extLst>
              <a:ext uri="{FF2B5EF4-FFF2-40B4-BE49-F238E27FC236}">
                <a16:creationId xmlns:a16="http://schemas.microsoft.com/office/drawing/2014/main" id="{0D593501-AA5A-2AEB-6A1F-F23336BE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28C19A0-0404-4FA7-A880-E60EF122D84C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300"/>
          </a:p>
        </p:txBody>
      </p:sp>
      <p:sp>
        <p:nvSpPr>
          <p:cNvPr id="48136" name="Rectangle 6">
            <a:extLst>
              <a:ext uri="{FF2B5EF4-FFF2-40B4-BE49-F238E27FC236}">
                <a16:creationId xmlns:a16="http://schemas.microsoft.com/office/drawing/2014/main" id="{9836B120-C35B-7AE5-F471-D5833C0D6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7" name="Rectangle 7">
            <a:extLst>
              <a:ext uri="{FF2B5EF4-FFF2-40B4-BE49-F238E27FC236}">
                <a16:creationId xmlns:a16="http://schemas.microsoft.com/office/drawing/2014/main" id="{4638DF61-6008-B767-17F7-A4F6EF79D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7138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>
            <a:extLst>
              <a:ext uri="{FF2B5EF4-FFF2-40B4-BE49-F238E27FC236}">
                <a16:creationId xmlns:a16="http://schemas.microsoft.com/office/drawing/2014/main" id="{9672CC9B-D167-EAE6-FA66-34CA0C12C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F9BC29-90B0-4E63-B9C6-616DF218B107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300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3105E5B-8781-9378-CD70-33F41AFF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5829B1C-E6E8-4D9C-99AE-42C3400B8F9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9C2F83F6-BCCA-F0C4-3395-A7D63E6C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5B4017E-5188-401F-9418-8934FE165C2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58B4A783-6DAE-C7EE-C42C-56E6ADD6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9EA134E-F2D7-468C-B203-A67AF66B3B49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C9AFD20E-A68C-1D8B-BBB1-19641610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D6AE285-D4DD-4153-BABF-877FB62D4AA4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0183" name="Text Box 5">
            <a:extLst>
              <a:ext uri="{FF2B5EF4-FFF2-40B4-BE49-F238E27FC236}">
                <a16:creationId xmlns:a16="http://schemas.microsoft.com/office/drawing/2014/main" id="{F6737C05-8CEA-3176-1CA7-734661AF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175E497-B74F-40E9-8158-C3E4F41266F4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300"/>
          </a:p>
        </p:txBody>
      </p:sp>
      <p:sp>
        <p:nvSpPr>
          <p:cNvPr id="50184" name="Rectangle 6">
            <a:extLst>
              <a:ext uri="{FF2B5EF4-FFF2-40B4-BE49-F238E27FC236}">
                <a16:creationId xmlns:a16="http://schemas.microsoft.com/office/drawing/2014/main" id="{475256F6-8B07-2F9B-E896-9D940D6AB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5" name="Rectangle 7">
            <a:extLst>
              <a:ext uri="{FF2B5EF4-FFF2-40B4-BE49-F238E27FC236}">
                <a16:creationId xmlns:a16="http://schemas.microsoft.com/office/drawing/2014/main" id="{894C4B72-3CD7-8664-787E-251061D93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25213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>
            <a:extLst>
              <a:ext uri="{FF2B5EF4-FFF2-40B4-BE49-F238E27FC236}">
                <a16:creationId xmlns:a16="http://schemas.microsoft.com/office/drawing/2014/main" id="{3F6C8292-84C9-266A-1B01-FDFD9DDF1D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5D7C3-BA9A-4171-BD28-A35F6F915FF0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300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985CEFF3-F5FB-B4C3-87AE-D6B21854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73D0257-BA0C-49AA-969E-F2B02A515FA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67F5E898-024C-762A-3F6C-C067B089C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8CD488A-C839-4D7A-9C80-46813FF5D87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D7E12D55-B339-92A7-1601-2E9F9A8F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A09EA4A-1064-4C8D-A058-A1ACED13060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78EF076E-73A6-C236-F839-9166BE42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F5080DE-80A5-4033-981E-BBB56EA5A83E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2231" name="Text Box 5">
            <a:extLst>
              <a:ext uri="{FF2B5EF4-FFF2-40B4-BE49-F238E27FC236}">
                <a16:creationId xmlns:a16="http://schemas.microsoft.com/office/drawing/2014/main" id="{7251010A-A6E3-6B2C-D8A2-1AC807A86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D1FAEA3-D792-4656-91C3-CCF5CDF52692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300"/>
          </a:p>
        </p:txBody>
      </p:sp>
      <p:sp>
        <p:nvSpPr>
          <p:cNvPr id="52232" name="Rectangle 6">
            <a:extLst>
              <a:ext uri="{FF2B5EF4-FFF2-40B4-BE49-F238E27FC236}">
                <a16:creationId xmlns:a16="http://schemas.microsoft.com/office/drawing/2014/main" id="{0F1C5D58-30F1-77B4-3ED4-2693765A1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3" name="Rectangle 7">
            <a:extLst>
              <a:ext uri="{FF2B5EF4-FFF2-40B4-BE49-F238E27FC236}">
                <a16:creationId xmlns:a16="http://schemas.microsoft.com/office/drawing/2014/main" id="{FE205927-943C-D6D2-94F8-301B80CB0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67492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9">
            <a:extLst>
              <a:ext uri="{FF2B5EF4-FFF2-40B4-BE49-F238E27FC236}">
                <a16:creationId xmlns:a16="http://schemas.microsoft.com/office/drawing/2014/main" id="{ECA4F8C6-24C6-B33B-89AD-EEAA06FD99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DA6684-B67E-46CF-8A09-21D1F0720371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300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A5010D44-1E81-9885-F6D7-50CB18944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053FB22-B16A-42B7-8A1F-22D2F10923AA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EBBB26A5-E30A-FDE8-AFDF-536750E1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F360141-A442-4246-9C4E-8CD2C94D054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B6C3676-24D7-8F26-5080-8004BF105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D7EF1C9-B1CD-4CA6-9412-8D4D27BBC2C8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B6A2E2DA-C969-2D74-05E8-4975FEE6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C712CA4-8E39-4AC7-B6CA-7A993DD73269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5847" name="Text Box 5">
            <a:extLst>
              <a:ext uri="{FF2B5EF4-FFF2-40B4-BE49-F238E27FC236}">
                <a16:creationId xmlns:a16="http://schemas.microsoft.com/office/drawing/2014/main" id="{CB03B1EC-0E91-5BED-CC6B-DE878AE5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27C28C7-91BB-4B3F-B7FD-9B7FA547AED2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300"/>
          </a:p>
        </p:txBody>
      </p:sp>
      <p:sp>
        <p:nvSpPr>
          <p:cNvPr id="35848" name="Rectangle 6">
            <a:extLst>
              <a:ext uri="{FF2B5EF4-FFF2-40B4-BE49-F238E27FC236}">
                <a16:creationId xmlns:a16="http://schemas.microsoft.com/office/drawing/2014/main" id="{2C2914D1-FF4E-FC3F-241D-601D5D09C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9" name="Rectangle 7">
            <a:extLst>
              <a:ext uri="{FF2B5EF4-FFF2-40B4-BE49-F238E27FC236}">
                <a16:creationId xmlns:a16="http://schemas.microsoft.com/office/drawing/2014/main" id="{37ED72DA-8D75-D584-D35D-2664FC06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>
            <a:extLst>
              <a:ext uri="{FF2B5EF4-FFF2-40B4-BE49-F238E27FC236}">
                <a16:creationId xmlns:a16="http://schemas.microsoft.com/office/drawing/2014/main" id="{50FE1DFA-CA0C-BA22-74CB-5F90A88B4C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2F7406-5857-455D-A35D-224715D444BE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300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EAE75370-A6CD-2BBB-0165-C4DF226D8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025DDE1-AE53-4C7A-B38D-32E889F7E966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41F91EB5-7882-2BB5-C49D-5DBC0F16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5CE934B-07A6-42D7-AC09-A01F5689C579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62E01278-93CF-3091-DF4B-A8269136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778A68E-0D25-4B2C-B1A0-99C18777F232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07FA099E-6380-D1D2-5D8C-3A2965A11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1FCAE90-5699-4BAE-9824-E9E38ED3F106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7895" name="Text Box 5">
            <a:extLst>
              <a:ext uri="{FF2B5EF4-FFF2-40B4-BE49-F238E27FC236}">
                <a16:creationId xmlns:a16="http://schemas.microsoft.com/office/drawing/2014/main" id="{C98537C2-6F0C-2E0F-3891-E6E3C77B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31AA3D8-B10A-4A08-8AFF-81651BD44C09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300"/>
          </a:p>
        </p:txBody>
      </p:sp>
      <p:sp>
        <p:nvSpPr>
          <p:cNvPr id="37896" name="Rectangle 6">
            <a:extLst>
              <a:ext uri="{FF2B5EF4-FFF2-40B4-BE49-F238E27FC236}">
                <a16:creationId xmlns:a16="http://schemas.microsoft.com/office/drawing/2014/main" id="{45FB3304-2997-3E0F-DB87-DFCE0B82F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7" name="Rectangle 7">
            <a:extLst>
              <a:ext uri="{FF2B5EF4-FFF2-40B4-BE49-F238E27FC236}">
                <a16:creationId xmlns:a16="http://schemas.microsoft.com/office/drawing/2014/main" id="{46C3609B-E5BF-6648-D827-841A66A12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>
            <a:extLst>
              <a:ext uri="{FF2B5EF4-FFF2-40B4-BE49-F238E27FC236}">
                <a16:creationId xmlns:a16="http://schemas.microsoft.com/office/drawing/2014/main" id="{D605E1AD-92ED-2E49-7E4C-C8F1996E99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936DB-8DE7-42F6-B8AA-EA7694E461F5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300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A2EC6F53-0211-263E-6A3B-161E3F8D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F1CB8C5-696E-4281-B4A0-C0D71431E3B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717C32EF-ABCB-C43B-E3F7-D137A2357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8B7E590-6E75-41EE-95E8-272955A4FFBE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F778E7CB-1687-6B74-D3B2-EA403821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1975F34-2292-426E-9CC8-FBA74564E5DC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9942" name="Text Box 4">
            <a:extLst>
              <a:ext uri="{FF2B5EF4-FFF2-40B4-BE49-F238E27FC236}">
                <a16:creationId xmlns:a16="http://schemas.microsoft.com/office/drawing/2014/main" id="{784FE05C-C43B-13B7-0D01-0114770F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E6A1571-8E53-4AF2-8AC4-2280CCBF09BB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9943" name="Text Box 5">
            <a:extLst>
              <a:ext uri="{FF2B5EF4-FFF2-40B4-BE49-F238E27FC236}">
                <a16:creationId xmlns:a16="http://schemas.microsoft.com/office/drawing/2014/main" id="{4C02CFBC-758B-39DE-EA5C-43839CBE1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84B548A-6906-4861-B779-E54E715508C3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300"/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0B277B58-B0FA-3123-D087-53990659A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5" name="Rectangle 7">
            <a:extLst>
              <a:ext uri="{FF2B5EF4-FFF2-40B4-BE49-F238E27FC236}">
                <a16:creationId xmlns:a16="http://schemas.microsoft.com/office/drawing/2014/main" id="{73720AAC-1A10-E4BF-88C4-B92EEACC6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6BB62E77-4392-CA9D-9962-DD6EB2E3A5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6908A2-6F89-412F-AAC0-11F5285A0A68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300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15FB494E-DB44-490E-CD33-2CBF0957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4F8E226-5E84-4CBC-AFEC-132E62914C78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4C04F761-16BA-9BA3-A33C-07065D542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C537183-7969-4038-B40A-0E063ECA97BB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28C07E49-3451-7C75-3ED1-D501B687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DE49897-EED3-4F02-A99A-D14960D436E5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80539FC2-F34D-47B9-68C6-B7512389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F2A16C5-931E-4F4F-B872-8CA85F8F59A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1991" name="Text Box 5">
            <a:extLst>
              <a:ext uri="{FF2B5EF4-FFF2-40B4-BE49-F238E27FC236}">
                <a16:creationId xmlns:a16="http://schemas.microsoft.com/office/drawing/2014/main" id="{4DCDD8F6-A7B8-D237-7555-304ECF31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4254898-822B-4769-A046-E8A9C95875ED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300"/>
          </a:p>
        </p:txBody>
      </p:sp>
      <p:sp>
        <p:nvSpPr>
          <p:cNvPr id="41992" name="Rectangle 6">
            <a:extLst>
              <a:ext uri="{FF2B5EF4-FFF2-40B4-BE49-F238E27FC236}">
                <a16:creationId xmlns:a16="http://schemas.microsoft.com/office/drawing/2014/main" id="{0B1410A5-9581-99A1-4839-A19A25F86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3" name="Rectangle 7">
            <a:extLst>
              <a:ext uri="{FF2B5EF4-FFF2-40B4-BE49-F238E27FC236}">
                <a16:creationId xmlns:a16="http://schemas.microsoft.com/office/drawing/2014/main" id="{592DE76F-61EA-B3DC-EBEB-42604056D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>
            <a:extLst>
              <a:ext uri="{FF2B5EF4-FFF2-40B4-BE49-F238E27FC236}">
                <a16:creationId xmlns:a16="http://schemas.microsoft.com/office/drawing/2014/main" id="{B5873067-2B83-7AF8-EB6F-8AD3C06A92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1904F7-3B07-4F7D-922C-16026CF01638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300"/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A87D24C6-5848-16FA-223A-7C04E3AB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B0F60AB-4989-41CF-90F2-B3CBFF5B7214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C72CC85-CE84-ECD1-C17D-E9BE8328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CD17E7E-0851-48C4-98ED-1E2BD7CA956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4CF3AF4F-AF4B-BCDB-ED78-15E827F8F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00040CD-69B0-46A5-8CFD-BA679EFB70FC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E30A58C3-97E4-3902-537B-AA829B74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B598E8D-DE8C-46E1-B939-CEC7A3B2F54C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4039" name="Text Box 5">
            <a:extLst>
              <a:ext uri="{FF2B5EF4-FFF2-40B4-BE49-F238E27FC236}">
                <a16:creationId xmlns:a16="http://schemas.microsoft.com/office/drawing/2014/main" id="{7272A811-D402-99E8-2B13-6779692F9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FD039AC-D680-46AB-9CF0-488BBA783425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300"/>
          </a:p>
        </p:txBody>
      </p:sp>
      <p:sp>
        <p:nvSpPr>
          <p:cNvPr id="44040" name="Rectangle 6">
            <a:extLst>
              <a:ext uri="{FF2B5EF4-FFF2-40B4-BE49-F238E27FC236}">
                <a16:creationId xmlns:a16="http://schemas.microsoft.com/office/drawing/2014/main" id="{FCFF84E3-5366-D06B-A5AB-1D628D489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41" name="Rectangle 7">
            <a:extLst>
              <a:ext uri="{FF2B5EF4-FFF2-40B4-BE49-F238E27FC236}">
                <a16:creationId xmlns:a16="http://schemas.microsoft.com/office/drawing/2014/main" id="{A0EC7EA3-EC06-13F8-79DE-311E0328C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>
            <a:extLst>
              <a:ext uri="{FF2B5EF4-FFF2-40B4-BE49-F238E27FC236}">
                <a16:creationId xmlns:a16="http://schemas.microsoft.com/office/drawing/2014/main" id="{C12120FB-F898-A80E-4BF8-4088197B96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8E7298-0E26-4BB0-A05E-8B354D33AC87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300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F62CED71-7FBD-2C58-AA87-EC3CF8AB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1902803-F865-40C3-AB1B-CEC1D265437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CB1479D-62AE-B936-7E8C-F5ED6716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7FC5B8A-CC9C-45DA-B03E-D01043E420F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6085" name="Text Box 3">
            <a:extLst>
              <a:ext uri="{FF2B5EF4-FFF2-40B4-BE49-F238E27FC236}">
                <a16:creationId xmlns:a16="http://schemas.microsoft.com/office/drawing/2014/main" id="{67C1F128-2948-75DA-42C6-958562AE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46D3156-AE1D-4D4D-81D4-B5EF6631E06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6086" name="Text Box 4">
            <a:extLst>
              <a:ext uri="{FF2B5EF4-FFF2-40B4-BE49-F238E27FC236}">
                <a16:creationId xmlns:a16="http://schemas.microsoft.com/office/drawing/2014/main" id="{62364BF8-DF27-B9FD-08F6-EC112936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B1BD5D7-27A9-45B8-A2C6-10C4D9598FF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1F2FE27D-914B-1BBF-24FF-CC3507FB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681C3C1-40BA-471D-B1B4-458133D0EC69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300"/>
          </a:p>
        </p:txBody>
      </p:sp>
      <p:sp>
        <p:nvSpPr>
          <p:cNvPr id="46088" name="Rectangle 6">
            <a:extLst>
              <a:ext uri="{FF2B5EF4-FFF2-40B4-BE49-F238E27FC236}">
                <a16:creationId xmlns:a16="http://schemas.microsoft.com/office/drawing/2014/main" id="{5269C864-FA56-ECE8-A72B-D6BE16EF5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9" name="Rectangle 7">
            <a:extLst>
              <a:ext uri="{FF2B5EF4-FFF2-40B4-BE49-F238E27FC236}">
                <a16:creationId xmlns:a16="http://schemas.microsoft.com/office/drawing/2014/main" id="{AF9BFD41-D471-2B1B-919C-C01D44162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">
            <a:extLst>
              <a:ext uri="{FF2B5EF4-FFF2-40B4-BE49-F238E27FC236}">
                <a16:creationId xmlns:a16="http://schemas.microsoft.com/office/drawing/2014/main" id="{9D4FF1DC-F6E1-2D15-A2EE-602C2A28AC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8943A8-404C-4C95-90CC-687AC967E41D}" type="slidenum">
              <a:rPr lang="en-US" altLang="sr-Latn-R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8194D3D1-EC7A-8B42-6D43-82734380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10156825"/>
            <a:ext cx="3260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E6D845D-14FF-4142-B6C9-37F9F728E7ED}" type="slidenum">
              <a:rPr lang="en-US" altLang="sr-Latn-RS" sz="14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>
              <a:cs typeface="DejaVu Sans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0449CC44-10E2-3B12-83EC-B33903CB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10156825"/>
            <a:ext cx="326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E0050BE-8B52-4CEB-B66D-E46A943746D0}" type="slidenum">
              <a:rPr lang="en-US" altLang="sr-Latn-RS" sz="14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>
              <a:cs typeface="DejaVu Sans" charset="0"/>
            </a:endParaRP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F7007E08-268A-F722-2D5B-3B6075C6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10156825"/>
            <a:ext cx="3268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4C3777E-23B3-4D8D-B68A-F052FFEDF014}" type="slidenum">
              <a:rPr lang="en-US" altLang="sr-Latn-RS" sz="14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>
              <a:cs typeface="DejaVu Sans" charset="0"/>
            </a:endParaRP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C782AE99-FA57-F93A-1C58-707E64C16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10156825"/>
            <a:ext cx="32702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5E5044D-477D-4049-A77B-C661FB61516D}" type="slidenum">
              <a:rPr lang="en-US" altLang="sr-Latn-RS" sz="14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>
              <a:cs typeface="DejaVu Sans" charset="0"/>
            </a:endParaRPr>
          </a:p>
        </p:txBody>
      </p:sp>
      <p:sp>
        <p:nvSpPr>
          <p:cNvPr id="9223" name="Text Box 5">
            <a:extLst>
              <a:ext uri="{FF2B5EF4-FFF2-40B4-BE49-F238E27FC236}">
                <a16:creationId xmlns:a16="http://schemas.microsoft.com/office/drawing/2014/main" id="{23319482-4692-59BE-073C-FA6DA35CD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20374C8-F5D2-4971-87AD-1F489F1D8E99}" type="slidenum">
              <a:rPr lang="en-US" altLang="sr-Latn-RS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/>
          </a:p>
        </p:txBody>
      </p:sp>
      <p:sp>
        <p:nvSpPr>
          <p:cNvPr id="9224" name="Rectangle 6">
            <a:extLst>
              <a:ext uri="{FF2B5EF4-FFF2-40B4-BE49-F238E27FC236}">
                <a16:creationId xmlns:a16="http://schemas.microsoft.com/office/drawing/2014/main" id="{885D3B40-FD63-5AE2-6E2E-D529997CD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5" name="Rectangle 7">
            <a:extLst>
              <a:ext uri="{FF2B5EF4-FFF2-40B4-BE49-F238E27FC236}">
                <a16:creationId xmlns:a16="http://schemas.microsoft.com/office/drawing/2014/main" id="{0B2B63D0-45F2-A04B-9F00-2B402C0DD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197100"/>
            <a:ext cx="1588" cy="767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9">
            <a:extLst>
              <a:ext uri="{FF2B5EF4-FFF2-40B4-BE49-F238E27FC236}">
                <a16:creationId xmlns:a16="http://schemas.microsoft.com/office/drawing/2014/main" id="{3E08A5E1-BF8E-1D78-6106-4C5A7F0A50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3CDC77-98C9-458F-AC8C-F7E51600DDA3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300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C80C5A13-C3DD-C399-9A5B-CBC315FA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4F7F004-C783-4B99-9443-A868CA0CB38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813A8D15-6BFB-15F5-CD51-43FE0C6BB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D697D34-51E7-4397-855F-23AA524F040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4F33FC3-6A91-BD07-0BA3-2444388E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9EF4E1F-3161-46D5-A7D0-794DCAE4FC8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13E98BEA-B884-C55C-3CDA-950EABBDD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02906FD-BACC-4B6F-8842-5D5A5FE9C0C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D73E0E57-D011-42A0-AA07-A63B739F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D556058-1B4F-4B50-912C-B2585D83F39B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300"/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38023FE1-567A-6E8A-B5BD-388EFE72C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3" name="Rectangle 7">
            <a:extLst>
              <a:ext uri="{FF2B5EF4-FFF2-40B4-BE49-F238E27FC236}">
                <a16:creationId xmlns:a16="http://schemas.microsoft.com/office/drawing/2014/main" id="{33B6B0D3-419E-3D8A-A8C0-14833DB62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23493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9">
            <a:extLst>
              <a:ext uri="{FF2B5EF4-FFF2-40B4-BE49-F238E27FC236}">
                <a16:creationId xmlns:a16="http://schemas.microsoft.com/office/drawing/2014/main" id="{968CBF95-8018-2F0E-814D-AFCE70B9EF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72D752-A80E-4592-B694-3121E094EEBB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300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9E115267-8B53-FF2C-8EC4-64ACE24D5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0DB754D-F1A1-44E9-AEEE-9BFD9DFE4A5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0FA9517F-27A3-8215-5361-76EA5D410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A6C6668-199E-4853-A2F3-2CFAEC3D33C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115F4BFC-43CA-7527-E9F6-1B8E5217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655F273-9253-4903-9011-DA99A4F48ECC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3798" name="Text Box 4">
            <a:extLst>
              <a:ext uri="{FF2B5EF4-FFF2-40B4-BE49-F238E27FC236}">
                <a16:creationId xmlns:a16="http://schemas.microsoft.com/office/drawing/2014/main" id="{C309BD94-A430-0DA1-EE11-B25CA9C9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226E94E-0C05-47A0-BE1D-75E1B05B45AA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33799" name="Text Box 5">
            <a:extLst>
              <a:ext uri="{FF2B5EF4-FFF2-40B4-BE49-F238E27FC236}">
                <a16:creationId xmlns:a16="http://schemas.microsoft.com/office/drawing/2014/main" id="{FD64A07C-B3D4-6010-B45F-2A5364B9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4514F7E-62B5-4356-97C6-B0C47D143A4C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300"/>
          </a:p>
        </p:txBody>
      </p:sp>
      <p:sp>
        <p:nvSpPr>
          <p:cNvPr id="33800" name="Rectangle 6">
            <a:extLst>
              <a:ext uri="{FF2B5EF4-FFF2-40B4-BE49-F238E27FC236}">
                <a16:creationId xmlns:a16="http://schemas.microsoft.com/office/drawing/2014/main" id="{6D0C2E20-A6D3-E096-B904-B3484A42A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801" name="Rectangle 7">
            <a:extLst>
              <a:ext uri="{FF2B5EF4-FFF2-40B4-BE49-F238E27FC236}">
                <a16:creationId xmlns:a16="http://schemas.microsoft.com/office/drawing/2014/main" id="{762AE951-51AA-FDAE-B699-A7370E7A6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105396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>
            <a:extLst>
              <a:ext uri="{FF2B5EF4-FFF2-40B4-BE49-F238E27FC236}">
                <a16:creationId xmlns:a16="http://schemas.microsoft.com/office/drawing/2014/main" id="{3C0B0882-0A6D-7C18-4FD5-267883368B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17138D-8A9C-4AC2-B019-3123E083F94D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300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B13BF6E5-87A7-C7AA-00A4-8EC30DC0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CA724A3-4295-4317-9ED5-09B356029D8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F99096CD-8C50-A7D8-B16E-EAE18D14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A224B62-BCA4-4209-A2FE-3A43F7F758DC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57A2F885-AB43-B29E-7125-EA475BFF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4E32AA2-B3FA-4BAD-BD35-BD3408EADFE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0BF4F5CC-BE91-C519-27FF-A5DFEC68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05024CC-5CB9-42B7-BD22-21D1231EF2B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4279" name="Text Box 5">
            <a:extLst>
              <a:ext uri="{FF2B5EF4-FFF2-40B4-BE49-F238E27FC236}">
                <a16:creationId xmlns:a16="http://schemas.microsoft.com/office/drawing/2014/main" id="{D0C40321-8CA0-475C-FCF8-621117BD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FD3A68C-5F19-4C05-BB17-5FAD193BD286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300"/>
          </a:p>
        </p:txBody>
      </p:sp>
      <p:sp>
        <p:nvSpPr>
          <p:cNvPr id="54280" name="Rectangle 6">
            <a:extLst>
              <a:ext uri="{FF2B5EF4-FFF2-40B4-BE49-F238E27FC236}">
                <a16:creationId xmlns:a16="http://schemas.microsoft.com/office/drawing/2014/main" id="{C9B9B75E-31D5-A2B9-15DA-8B624411A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1" name="Rectangle 7">
            <a:extLst>
              <a:ext uri="{FF2B5EF4-FFF2-40B4-BE49-F238E27FC236}">
                <a16:creationId xmlns:a16="http://schemas.microsoft.com/office/drawing/2014/main" id="{9117A00D-4292-5F7A-E50A-6F3EAE326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715259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>
            <a:extLst>
              <a:ext uri="{FF2B5EF4-FFF2-40B4-BE49-F238E27FC236}">
                <a16:creationId xmlns:a16="http://schemas.microsoft.com/office/drawing/2014/main" id="{750D12E2-818B-10AE-6568-6ED1A65A98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FD441A-772B-4B3C-B172-41B4A5934DBA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sr-Latn-RS" sz="1300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5B08B9C1-E1AA-9476-5923-3B7CDDB4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87DE747-B09D-4512-A828-A83539C3C08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FCB65317-EE01-2A7D-68B8-ADFF12E0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7854ACE-23C1-4903-A64B-85400DB97882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6325" name="Text Box 3">
            <a:extLst>
              <a:ext uri="{FF2B5EF4-FFF2-40B4-BE49-F238E27FC236}">
                <a16:creationId xmlns:a16="http://schemas.microsoft.com/office/drawing/2014/main" id="{554F04B4-F81C-D2C5-0627-552ADE9AA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AB2727B-F1D9-48FF-B701-DEB702A3D088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6452F858-B56B-3639-725A-B94CEDF6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8F99CDD-8EC1-4D81-BAB6-6B4CC40E91A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6327" name="Text Box 5">
            <a:extLst>
              <a:ext uri="{FF2B5EF4-FFF2-40B4-BE49-F238E27FC236}">
                <a16:creationId xmlns:a16="http://schemas.microsoft.com/office/drawing/2014/main" id="{9258C15B-198E-1309-D459-FAA72DFE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00EAE38-A197-41C9-915F-14B8421103FC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sr-Latn-RS" sz="1300"/>
          </a:p>
        </p:txBody>
      </p:sp>
      <p:sp>
        <p:nvSpPr>
          <p:cNvPr id="56328" name="Rectangle 6">
            <a:extLst>
              <a:ext uri="{FF2B5EF4-FFF2-40B4-BE49-F238E27FC236}">
                <a16:creationId xmlns:a16="http://schemas.microsoft.com/office/drawing/2014/main" id="{6EE4310B-E667-6A61-BA86-15AD6B1C0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9" name="Rectangle 7">
            <a:extLst>
              <a:ext uri="{FF2B5EF4-FFF2-40B4-BE49-F238E27FC236}">
                <a16:creationId xmlns:a16="http://schemas.microsoft.com/office/drawing/2014/main" id="{446F6B23-2385-A127-B1C2-6F206A83F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>
            <a:extLst>
              <a:ext uri="{FF2B5EF4-FFF2-40B4-BE49-F238E27FC236}">
                <a16:creationId xmlns:a16="http://schemas.microsoft.com/office/drawing/2014/main" id="{D76C08C0-4891-0720-3B2F-1C6EAE955A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62CB39-7B8E-4E95-84EF-96BC84054873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sr-Latn-RS" sz="1300"/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90E23FE2-222A-F8A1-357A-18043F55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8673A95-B647-4E85-8187-973EEF9E360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6C0E5A8C-4636-D1B0-C60F-6E694F3A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275C34E-9EA8-4D7E-A111-B1AABB884065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8373" name="Text Box 3">
            <a:extLst>
              <a:ext uri="{FF2B5EF4-FFF2-40B4-BE49-F238E27FC236}">
                <a16:creationId xmlns:a16="http://schemas.microsoft.com/office/drawing/2014/main" id="{61D80BAA-6F11-D81B-65DD-7703FCD4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9818B85-97EC-4338-9F0C-BEBDF9B0E9D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D25D28C5-39B0-27C3-7A99-B71B5413C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43CBDAC-5A71-4447-AA48-B372F9F5B698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58375" name="Text Box 5">
            <a:extLst>
              <a:ext uri="{FF2B5EF4-FFF2-40B4-BE49-F238E27FC236}">
                <a16:creationId xmlns:a16="http://schemas.microsoft.com/office/drawing/2014/main" id="{4EE11FB8-E65A-A406-9F2B-C86CC8DB6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6C03CB3-E30C-40D2-97C7-3B76F9ED0EE1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sr-Latn-RS" sz="1300"/>
          </a:p>
        </p:txBody>
      </p:sp>
      <p:sp>
        <p:nvSpPr>
          <p:cNvPr id="58376" name="Rectangle 6">
            <a:extLst>
              <a:ext uri="{FF2B5EF4-FFF2-40B4-BE49-F238E27FC236}">
                <a16:creationId xmlns:a16="http://schemas.microsoft.com/office/drawing/2014/main" id="{38E953D0-E8B7-36E1-6E5F-F96500E0F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7" name="Rectangle 7">
            <a:extLst>
              <a:ext uri="{FF2B5EF4-FFF2-40B4-BE49-F238E27FC236}">
                <a16:creationId xmlns:a16="http://schemas.microsoft.com/office/drawing/2014/main" id="{389B6210-2B9E-D15B-2F05-75E1D57A3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>
            <a:extLst>
              <a:ext uri="{FF2B5EF4-FFF2-40B4-BE49-F238E27FC236}">
                <a16:creationId xmlns:a16="http://schemas.microsoft.com/office/drawing/2014/main" id="{92D98154-5335-F6CF-04F3-A6BB92763C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2C0F2A-5F58-4B2E-8E0A-D1656C03C592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sr-Latn-RS" sz="1300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3B134F8-4378-3375-564D-07605316C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8FD58AC-7E74-4989-8EF8-5213DB5A70C9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0420" name="Text Box 2">
            <a:extLst>
              <a:ext uri="{FF2B5EF4-FFF2-40B4-BE49-F238E27FC236}">
                <a16:creationId xmlns:a16="http://schemas.microsoft.com/office/drawing/2014/main" id="{20A04F3E-981F-6AEA-5DF1-1DF4D409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385A267-A421-42F4-89B7-EC98FB2797DE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0421" name="Text Box 3">
            <a:extLst>
              <a:ext uri="{FF2B5EF4-FFF2-40B4-BE49-F238E27FC236}">
                <a16:creationId xmlns:a16="http://schemas.microsoft.com/office/drawing/2014/main" id="{1D873889-986B-64F5-1F16-8B2573B1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375DC06-E9D0-4C31-87F5-858B89E4F5B6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0422" name="Text Box 4">
            <a:extLst>
              <a:ext uri="{FF2B5EF4-FFF2-40B4-BE49-F238E27FC236}">
                <a16:creationId xmlns:a16="http://schemas.microsoft.com/office/drawing/2014/main" id="{41D7846F-BE7C-971D-DDF3-389745398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17CCFB3-41E4-49EB-8B62-834A600E4D81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0423" name="Text Box 5">
            <a:extLst>
              <a:ext uri="{FF2B5EF4-FFF2-40B4-BE49-F238E27FC236}">
                <a16:creationId xmlns:a16="http://schemas.microsoft.com/office/drawing/2014/main" id="{4748D4B0-178D-EED1-3117-17C698A9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963D7F8-EC60-4D54-82C8-54CAA3C036A7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sr-Latn-RS" sz="1300"/>
          </a:p>
        </p:txBody>
      </p:sp>
      <p:sp>
        <p:nvSpPr>
          <p:cNvPr id="60424" name="Rectangle 6">
            <a:extLst>
              <a:ext uri="{FF2B5EF4-FFF2-40B4-BE49-F238E27FC236}">
                <a16:creationId xmlns:a16="http://schemas.microsoft.com/office/drawing/2014/main" id="{E923EB88-F12C-D6B3-37D3-E07FE85B9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5" name="Rectangle 7">
            <a:extLst>
              <a:ext uri="{FF2B5EF4-FFF2-40B4-BE49-F238E27FC236}">
                <a16:creationId xmlns:a16="http://schemas.microsoft.com/office/drawing/2014/main" id="{9A17856B-80F0-9B4C-8538-3E0E5002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>
            <a:extLst>
              <a:ext uri="{FF2B5EF4-FFF2-40B4-BE49-F238E27FC236}">
                <a16:creationId xmlns:a16="http://schemas.microsoft.com/office/drawing/2014/main" id="{96886914-C899-E2F5-F27E-A3C42E3D48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C80030-6583-48AF-B672-9C22B5908408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sr-Latn-RS" sz="1300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32251607-08B0-9234-761D-8BEDDD792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B609B65-3728-401B-BA2E-90DB6F41F5E9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AE5EC0BB-DA14-8461-6DC9-6593EF407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5A9B636-4B7D-452F-B4CE-F992AECCF39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2469" name="Text Box 3">
            <a:extLst>
              <a:ext uri="{FF2B5EF4-FFF2-40B4-BE49-F238E27FC236}">
                <a16:creationId xmlns:a16="http://schemas.microsoft.com/office/drawing/2014/main" id="{4B69BCE2-DC23-924F-1DBD-20CAFC96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683D667-B2CE-460E-BE95-A9B0B7E689E9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79708643-9F27-E43F-00B6-E20E7BBAE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8C36267-A38B-463C-BBBA-91CECE242F5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62471" name="Text Box 5">
            <a:extLst>
              <a:ext uri="{FF2B5EF4-FFF2-40B4-BE49-F238E27FC236}">
                <a16:creationId xmlns:a16="http://schemas.microsoft.com/office/drawing/2014/main" id="{BCA097F7-D808-03A1-E0DD-3E5ACBDA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11CB778-2C51-4FD7-8640-7498370CD914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sr-Latn-RS" sz="1300"/>
          </a:p>
        </p:txBody>
      </p:sp>
      <p:sp>
        <p:nvSpPr>
          <p:cNvPr id="62472" name="Rectangle 6">
            <a:extLst>
              <a:ext uri="{FF2B5EF4-FFF2-40B4-BE49-F238E27FC236}">
                <a16:creationId xmlns:a16="http://schemas.microsoft.com/office/drawing/2014/main" id="{AD8B88C4-B228-37F8-8C6A-78C57F05F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73" name="Rectangle 7">
            <a:extLst>
              <a:ext uri="{FF2B5EF4-FFF2-40B4-BE49-F238E27FC236}">
                <a16:creationId xmlns:a16="http://schemas.microsoft.com/office/drawing/2014/main" id="{FF9A5C1A-F873-C36B-6A19-997D28D7D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00655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74BD4A95-063F-25E1-768A-EF99A6D130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C6167D-5C77-4E96-A718-ADDC5B312D4B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3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31ED943B-1610-75C8-0E6C-5C56E1A18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05D0754-F66E-4F7A-81AF-DAD4E7F853F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BECF64BB-E05E-62CC-E4DE-E669A2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9786452-CC50-42FE-B6BA-2449649D3C94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B2E0930D-F302-3C2A-8086-4418244C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8A5288A-E5E9-4594-BA5C-AC425EAECC3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7BA05341-CCF4-6EDC-CFEB-AE765131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9B52CB8-E9D6-4995-94BE-875E78C62AC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3" name="Text Box 5">
            <a:extLst>
              <a:ext uri="{FF2B5EF4-FFF2-40B4-BE49-F238E27FC236}">
                <a16:creationId xmlns:a16="http://schemas.microsoft.com/office/drawing/2014/main" id="{E67D4407-05A2-F18C-8C9C-775DDB20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0A629A8-7E63-435F-8631-0C9673AC6F06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300"/>
          </a:p>
        </p:txBody>
      </p:sp>
      <p:sp>
        <p:nvSpPr>
          <p:cNvPr id="19464" name="Rectangle 6">
            <a:extLst>
              <a:ext uri="{FF2B5EF4-FFF2-40B4-BE49-F238E27FC236}">
                <a16:creationId xmlns:a16="http://schemas.microsoft.com/office/drawing/2014/main" id="{A5CD154D-668E-1C75-86EA-2FC425005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5" name="Rectangle 7">
            <a:extLst>
              <a:ext uri="{FF2B5EF4-FFF2-40B4-BE49-F238E27FC236}">
                <a16:creationId xmlns:a16="http://schemas.microsoft.com/office/drawing/2014/main" id="{F2587999-1DC7-BFE8-5494-947544B3A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74BD4A95-063F-25E1-768A-EF99A6D130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C6167D-5C77-4E96-A718-ADDC5B312D4B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3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31ED943B-1610-75C8-0E6C-5C56E1A18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05D0754-F66E-4F7A-81AF-DAD4E7F853F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BECF64BB-E05E-62CC-E4DE-E669A2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9786452-CC50-42FE-B6BA-2449649D3C94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B2E0930D-F302-3C2A-8086-4418244C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8A5288A-E5E9-4594-BA5C-AC425EAECC3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7BA05341-CCF4-6EDC-CFEB-AE765131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9B52CB8-E9D6-4995-94BE-875E78C62AC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19463" name="Text Box 5">
            <a:extLst>
              <a:ext uri="{FF2B5EF4-FFF2-40B4-BE49-F238E27FC236}">
                <a16:creationId xmlns:a16="http://schemas.microsoft.com/office/drawing/2014/main" id="{E67D4407-05A2-F18C-8C9C-775DDB20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0A629A8-7E63-435F-8631-0C9673AC6F06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300"/>
          </a:p>
        </p:txBody>
      </p:sp>
      <p:sp>
        <p:nvSpPr>
          <p:cNvPr id="19464" name="Rectangle 6">
            <a:extLst>
              <a:ext uri="{FF2B5EF4-FFF2-40B4-BE49-F238E27FC236}">
                <a16:creationId xmlns:a16="http://schemas.microsoft.com/office/drawing/2014/main" id="{A5CD154D-668E-1C75-86EA-2FC425005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5" name="Rectangle 7">
            <a:extLst>
              <a:ext uri="{FF2B5EF4-FFF2-40B4-BE49-F238E27FC236}">
                <a16:creationId xmlns:a16="http://schemas.microsoft.com/office/drawing/2014/main" id="{F2587999-1DC7-BFE8-5494-947544B3A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3189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>
            <a:extLst>
              <a:ext uri="{FF2B5EF4-FFF2-40B4-BE49-F238E27FC236}">
                <a16:creationId xmlns:a16="http://schemas.microsoft.com/office/drawing/2014/main" id="{7224C19E-7759-44C4-3329-8E12CBA8C7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F8F9D3-680B-49E4-A69E-131D71767EB3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3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7521208E-85CE-3A9B-B53D-A05124E6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51BACE5-31AA-46C9-AB7C-B5C6C46BCED5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56072689-A0CB-0E52-CC43-8D2E604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00905BF-2C52-45B0-AFB4-7C8FA35B8F23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D2C07027-A66B-C8F6-6446-E05466699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83A018C-71CB-4653-AFB5-C52BB4012C3A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29856175-E11F-0F02-7C3B-99B73137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0E7B545-60E0-4A8F-82A8-B079CB357F3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1511" name="Text Box 5">
            <a:extLst>
              <a:ext uri="{FF2B5EF4-FFF2-40B4-BE49-F238E27FC236}">
                <a16:creationId xmlns:a16="http://schemas.microsoft.com/office/drawing/2014/main" id="{848C56CA-90C1-2AD9-4DB5-2309DA74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30666BE-14CB-4EFF-9B6A-2FA39078C0AD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300"/>
          </a:p>
        </p:txBody>
      </p:sp>
      <p:sp>
        <p:nvSpPr>
          <p:cNvPr id="21512" name="Rectangle 6">
            <a:extLst>
              <a:ext uri="{FF2B5EF4-FFF2-40B4-BE49-F238E27FC236}">
                <a16:creationId xmlns:a16="http://schemas.microsoft.com/office/drawing/2014/main" id="{29C6A251-877D-16B2-6EC8-A0411C677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55A5B489-DE25-5601-6DED-BCABF8CC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9">
            <a:extLst>
              <a:ext uri="{FF2B5EF4-FFF2-40B4-BE49-F238E27FC236}">
                <a16:creationId xmlns:a16="http://schemas.microsoft.com/office/drawing/2014/main" id="{B60E59CD-7F71-AB49-B414-CE223DBA88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985E80-4932-4142-8823-A8EF51A12B49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300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B553531F-2274-EA85-729A-09C52911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C1420B2-DEEB-4BEE-A219-5F8DEB7FADE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A568CC8A-0D5E-6A10-E625-B4AE72CD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E845DCC-CC82-4C79-9B29-E36C5C155EDD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CFB0C51A-174E-574A-7EB9-1911BAE1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D2F169B-13C9-48C8-AC04-C6FA375EA46B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3558" name="Text Box 4">
            <a:extLst>
              <a:ext uri="{FF2B5EF4-FFF2-40B4-BE49-F238E27FC236}">
                <a16:creationId xmlns:a16="http://schemas.microsoft.com/office/drawing/2014/main" id="{A555DFA3-1A05-69BA-19B1-D595A425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463FB10-4CDB-433B-BB2A-3126E658D59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3559" name="Text Box 5">
            <a:extLst>
              <a:ext uri="{FF2B5EF4-FFF2-40B4-BE49-F238E27FC236}">
                <a16:creationId xmlns:a16="http://schemas.microsoft.com/office/drawing/2014/main" id="{1D2722F3-108C-03DD-1D9B-B9B61829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BFA46DD-18D7-4127-B4E9-F07C24F3615B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300"/>
          </a:p>
        </p:txBody>
      </p:sp>
      <p:sp>
        <p:nvSpPr>
          <p:cNvPr id="23560" name="Rectangle 6">
            <a:extLst>
              <a:ext uri="{FF2B5EF4-FFF2-40B4-BE49-F238E27FC236}">
                <a16:creationId xmlns:a16="http://schemas.microsoft.com/office/drawing/2014/main" id="{11D59E47-337D-3058-6786-5B28B8114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61" name="Rectangle 7">
            <a:extLst>
              <a:ext uri="{FF2B5EF4-FFF2-40B4-BE49-F238E27FC236}">
                <a16:creationId xmlns:a16="http://schemas.microsoft.com/office/drawing/2014/main" id="{71DA21D4-F565-29FF-5B48-C78C5687E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>
            <a:extLst>
              <a:ext uri="{FF2B5EF4-FFF2-40B4-BE49-F238E27FC236}">
                <a16:creationId xmlns:a16="http://schemas.microsoft.com/office/drawing/2014/main" id="{82CDF89C-9A4A-0646-BEF8-7441B34B44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1BD482-6AF4-4034-8062-D63604B84AAA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300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155F9D0D-1D29-F261-9C05-6890E826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50D6022-9A00-4FD1-91E8-61D50A9FCA9F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B29EAAA8-4A06-0D3E-1BEE-76D2462E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FAD681A-CD1B-4C86-BD05-FE168D7138F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D8EDFFE5-7D66-1034-5D51-1DA640DF6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995635E-5D70-494D-971D-871F1AB7B03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E06C502E-C4F9-FE5E-D8F4-C41881374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A1981A9-A129-40D3-B79B-0F937B842CD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AB53B2BD-D493-2387-BEEC-03FAE100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DB933DE-CCA5-428B-B74D-05B74BE96519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300"/>
          </a:p>
        </p:txBody>
      </p:sp>
      <p:sp>
        <p:nvSpPr>
          <p:cNvPr id="29704" name="Rectangle 6">
            <a:extLst>
              <a:ext uri="{FF2B5EF4-FFF2-40B4-BE49-F238E27FC236}">
                <a16:creationId xmlns:a16="http://schemas.microsoft.com/office/drawing/2014/main" id="{DD191A84-D50F-0505-D1AF-22B526B47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5" name="Rectangle 7">
            <a:extLst>
              <a:ext uri="{FF2B5EF4-FFF2-40B4-BE49-F238E27FC236}">
                <a16:creationId xmlns:a16="http://schemas.microsoft.com/office/drawing/2014/main" id="{08837EB0-A14B-3637-40F8-D1BBEA5E6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06796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>
            <a:extLst>
              <a:ext uri="{FF2B5EF4-FFF2-40B4-BE49-F238E27FC236}">
                <a16:creationId xmlns:a16="http://schemas.microsoft.com/office/drawing/2014/main" id="{616A2335-48B5-2F8B-EDD1-53D9BE0D7A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EAB61A-F2C4-486B-B45D-D0F190D37C02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300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B54E8C70-CD7C-F85E-4D07-BF8D95AE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9A35D8D-61D0-46FC-97B1-A64640E4F0C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96B503F6-FB86-D593-1E97-8936CFA2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D882A86-F046-4CAE-A5E7-25AD76F32CA4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06893E45-701B-1D14-D78A-BE80C0C0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B50666A-5049-4EFD-9527-D93579E6BF2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5606" name="Text Box 4">
            <a:extLst>
              <a:ext uri="{FF2B5EF4-FFF2-40B4-BE49-F238E27FC236}">
                <a16:creationId xmlns:a16="http://schemas.microsoft.com/office/drawing/2014/main" id="{2C0E27C6-FEF1-A579-DC21-43B12739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B05FEE6-A5EC-4519-8978-8B5AC8F901F8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5607" name="Text Box 5">
            <a:extLst>
              <a:ext uri="{FF2B5EF4-FFF2-40B4-BE49-F238E27FC236}">
                <a16:creationId xmlns:a16="http://schemas.microsoft.com/office/drawing/2014/main" id="{2DF3FB89-B3A3-55B5-4C0F-416CC73E7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1A132BB-DFC8-4C4B-8F2B-AC5273B3C871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300"/>
          </a:p>
        </p:txBody>
      </p:sp>
      <p:sp>
        <p:nvSpPr>
          <p:cNvPr id="25608" name="Rectangle 6">
            <a:extLst>
              <a:ext uri="{FF2B5EF4-FFF2-40B4-BE49-F238E27FC236}">
                <a16:creationId xmlns:a16="http://schemas.microsoft.com/office/drawing/2014/main" id="{751F6A61-53B6-0080-E0BA-AFAD7234E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9" name="Rectangle 7">
            <a:extLst>
              <a:ext uri="{FF2B5EF4-FFF2-40B4-BE49-F238E27FC236}">
                <a16:creationId xmlns:a16="http://schemas.microsoft.com/office/drawing/2014/main" id="{4468BC64-61AA-0C3D-D306-1CB2D041C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>
            <a:extLst>
              <a:ext uri="{FF2B5EF4-FFF2-40B4-BE49-F238E27FC236}">
                <a16:creationId xmlns:a16="http://schemas.microsoft.com/office/drawing/2014/main" id="{9D8417F1-C785-09D7-AB62-7F75EC1D6E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36613" algn="l"/>
                <a:tab pos="1255713" algn="l"/>
                <a:tab pos="1674813" algn="l"/>
                <a:tab pos="2093913" algn="l"/>
                <a:tab pos="2513013" algn="l"/>
                <a:tab pos="29321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11CB94-CE19-4023-95EF-8A007768A0AD}" type="slidenum">
              <a:rPr lang="en-US" altLang="sr-Latn-RS" sz="13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sr-Latn-RS" sz="13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AB831B8E-FE84-35D0-20D5-DA01EE0D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21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6633F1C-B866-4EAB-B700-603DB196D02B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CA69AA10-A29C-07F4-B692-DB3B6CD7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352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7494091-B53D-4F3D-B4E1-DD59E3C40620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7653" name="Text Box 3">
            <a:extLst>
              <a:ext uri="{FF2B5EF4-FFF2-40B4-BE49-F238E27FC236}">
                <a16:creationId xmlns:a16="http://schemas.microsoft.com/office/drawing/2014/main" id="{0780831C-0B76-761A-D9C5-9580C5D7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337C305-D0EB-4F58-AC61-9E06C2B87737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E8E987F5-78F5-1051-A035-088B0B34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16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003B8F7-198B-4661-9F9F-DABB0585D0B6}" type="slidenum">
              <a:rPr lang="en-US" altLang="sr-Latn-RS" sz="1300">
                <a:cs typeface="DejaVu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sr-Latn-RS" sz="1300">
              <a:cs typeface="DejaVu Sans" charset="0"/>
            </a:endParaRPr>
          </a:p>
        </p:txBody>
      </p:sp>
      <p:sp>
        <p:nvSpPr>
          <p:cNvPr id="27655" name="Text Box 5">
            <a:extLst>
              <a:ext uri="{FF2B5EF4-FFF2-40B4-BE49-F238E27FC236}">
                <a16:creationId xmlns:a16="http://schemas.microsoft.com/office/drawing/2014/main" id="{F1808369-8D9D-7A51-3EE1-653AF3BE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432925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A470959-4B75-4ACD-8672-E0DAD8ABD04D}" type="slidenum">
              <a:rPr lang="en-US" altLang="sr-Latn-RS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sr-Latn-RS" sz="1300"/>
          </a:p>
        </p:txBody>
      </p:sp>
      <p:sp>
        <p:nvSpPr>
          <p:cNvPr id="27656" name="Rectangle 6">
            <a:extLst>
              <a:ext uri="{FF2B5EF4-FFF2-40B4-BE49-F238E27FC236}">
                <a16:creationId xmlns:a16="http://schemas.microsoft.com/office/drawing/2014/main" id="{76B5CDBD-4BF6-E793-2739-64E4BBB98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7" name="Rectangle 7">
            <a:extLst>
              <a:ext uri="{FF2B5EF4-FFF2-40B4-BE49-F238E27FC236}">
                <a16:creationId xmlns:a16="http://schemas.microsoft.com/office/drawing/2014/main" id="{96826E6A-4F2A-BC67-9B30-4565E37EB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039938"/>
            <a:ext cx="1588" cy="7131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6A733-12F4-16CC-2DD9-8B09AC07A3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66A4-0617-4E11-B5C4-10F5C2B6A22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6673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BD6CD-54C4-E097-D268-9EBC59AD82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0088-DF48-4980-B982-6886167A1D5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357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2187" cy="5834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37338" cy="5834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55A648-1B94-65B1-7CD3-999C7EB6DA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427B-2ED0-4CF9-9E98-EAA7716E9EC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3269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522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418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64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6575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68475"/>
            <a:ext cx="4348162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478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45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58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6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80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E0508-51C7-0DF9-BB85-BD39C7C838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1811-698C-460B-903B-467F505A114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6242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999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455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887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322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2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6575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68475"/>
            <a:ext cx="4348162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534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178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561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57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43A4F-98CF-D633-6695-13BC9558CA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B208-B125-4954-99C0-E1FA68351A4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350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3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17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63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626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14" y="1"/>
            <a:ext cx="4165258" cy="7559676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69" y="1007958"/>
            <a:ext cx="7658725" cy="3845167"/>
          </a:xfrm>
        </p:spPr>
        <p:txBody>
          <a:bodyPr anchor="b">
            <a:normAutofit/>
          </a:bodyPr>
          <a:lstStyle>
            <a:lvl1pPr algn="r">
              <a:defRPr sz="5952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770" y="4853124"/>
            <a:ext cx="6352826" cy="1504143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6157" y="6743230"/>
            <a:ext cx="945304" cy="40248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914" y="6743230"/>
            <a:ext cx="3979155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743230"/>
            <a:ext cx="453628" cy="402483"/>
          </a:xfrm>
        </p:spPr>
        <p:txBody>
          <a:bodyPr/>
          <a:lstStyle/>
          <a:p>
            <a:pPr>
              <a:defRPr/>
            </a:pPr>
            <a:fld id="{A4928612-8555-4169-9B03-76C4FA4D233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3" name="Freeform 12"/>
          <p:cNvSpPr/>
          <p:nvPr/>
        </p:nvSpPr>
        <p:spPr bwMode="auto">
          <a:xfrm>
            <a:off x="224014" y="4157821"/>
            <a:ext cx="399025" cy="9974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7789" y="4262817"/>
            <a:ext cx="68255" cy="892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5209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21839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4" y="2939874"/>
            <a:ext cx="8493860" cy="367381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613" y="6733130"/>
            <a:ext cx="945304" cy="40248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707" y="6733130"/>
            <a:ext cx="5858886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4938" y="6733130"/>
            <a:ext cx="471656" cy="402483"/>
          </a:xfrm>
        </p:spPr>
        <p:txBody>
          <a:bodyPr/>
          <a:lstStyle/>
          <a:p>
            <a:pPr>
              <a:defRPr/>
            </a:pPr>
            <a:fld id="{2032A8FB-0A9D-4E93-B029-DA2EC5C1A90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763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24" y="2939872"/>
            <a:ext cx="7386070" cy="2601541"/>
          </a:xfrm>
        </p:spPr>
        <p:txBody>
          <a:bodyPr anchor="b"/>
          <a:lstStyle>
            <a:lvl1pPr algn="r">
              <a:defRPr sz="440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528" y="5541414"/>
            <a:ext cx="7386066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0758" y="6741835"/>
            <a:ext cx="455836" cy="402483"/>
          </a:xfrm>
        </p:spPr>
        <p:txBody>
          <a:bodyPr/>
          <a:lstStyle/>
          <a:p>
            <a:pPr>
              <a:defRPr/>
            </a:pPr>
            <a:fld id="{A709F38D-4A8D-47FE-A202-8F280562488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449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755969"/>
            <a:ext cx="8493860" cy="1931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33" y="2939874"/>
            <a:ext cx="4122976" cy="371333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18" y="2939873"/>
            <a:ext cx="4122976" cy="368925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1182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61" y="2930540"/>
            <a:ext cx="3810321" cy="635222"/>
          </a:xfrm>
        </p:spPr>
        <p:txBody>
          <a:bodyPr anchor="b">
            <a:noAutofit/>
          </a:bodyPr>
          <a:lstStyle>
            <a:lvl1pPr marL="0" indent="0">
              <a:buNone/>
              <a:defRPr sz="3086" b="0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582" y="3676591"/>
            <a:ext cx="4048398" cy="2937954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427" y="2939874"/>
            <a:ext cx="3823015" cy="635222"/>
          </a:xfrm>
        </p:spPr>
        <p:txBody>
          <a:bodyPr anchor="b">
            <a:noAutofit/>
          </a:bodyPr>
          <a:lstStyle>
            <a:lvl1pPr marL="0" indent="0">
              <a:buNone/>
              <a:defRPr sz="3086" b="0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042" y="3676591"/>
            <a:ext cx="4048398" cy="2937954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41C20-C200-40A8-AAE4-765E0B45DD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1345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B6CE-CC33-485F-B0C1-62DE74A2D3A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116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349750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768475"/>
            <a:ext cx="4349750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8ED81E-F3A0-BE43-FFE8-0200AFEB49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6256-9CF9-417B-931C-8CC5324991A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935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DCC2D-9103-4747-921E-B06BC0D49788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2039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3" y="1763924"/>
            <a:ext cx="2935259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903" y="755968"/>
            <a:ext cx="5161538" cy="5627759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3" y="3275859"/>
            <a:ext cx="2935259" cy="2015913"/>
          </a:xfrm>
        </p:spPr>
        <p:txBody>
          <a:bodyPr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A7CE1-05BA-4C8C-91DD-CCD226DAA66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635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69" y="1931916"/>
            <a:ext cx="4487641" cy="1511935"/>
          </a:xfrm>
        </p:spPr>
        <p:txBody>
          <a:bodyPr anchor="b">
            <a:normAutofit/>
          </a:bodyPr>
          <a:lstStyle>
            <a:lvl1pPr algn="ctr">
              <a:defRPr sz="308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1093" y="1007957"/>
            <a:ext cx="2713491" cy="5039783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269" y="3443851"/>
            <a:ext cx="4487641" cy="2015913"/>
          </a:xfrm>
        </p:spPr>
        <p:txBody>
          <a:bodyPr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7007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2" y="5217107"/>
            <a:ext cx="8285858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3323" y="1027481"/>
            <a:ext cx="6803171" cy="348880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2" y="5841831"/>
            <a:ext cx="8285858" cy="544226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2436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4" y="755967"/>
            <a:ext cx="8285858" cy="3359856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7794"/>
            <a:ext cx="8285859" cy="1595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9268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32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7865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5969"/>
            <a:ext cx="7688477" cy="3023869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1943" y="3779836"/>
            <a:ext cx="7310358" cy="41998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2" y="4787794"/>
            <a:ext cx="8285858" cy="1595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769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3647098"/>
            <a:ext cx="8285856" cy="1619080"/>
          </a:xfrm>
        </p:spPr>
        <p:txBody>
          <a:bodyPr anchor="b">
            <a:normAutofit/>
          </a:bodyPr>
          <a:lstStyle>
            <a:lvl1pPr algn="r">
              <a:defRPr sz="352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6178"/>
            <a:ext cx="8285857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024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32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7865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5969"/>
            <a:ext cx="7688477" cy="3023869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4" y="4283816"/>
            <a:ext cx="8285857" cy="979958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3774"/>
            <a:ext cx="8285857" cy="1119952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8909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755969"/>
            <a:ext cx="8285858" cy="30063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3" y="3863834"/>
            <a:ext cx="8285859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7794"/>
            <a:ext cx="8285859" cy="159593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911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FAEC-EE5C-46DE-9A37-3AC668DA015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3469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882BB7-A8B6-31AC-3B2F-CAEFFAFDD5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64C0-2154-45F8-974E-F9417DB54C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6210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9279" y="755968"/>
            <a:ext cx="1464163" cy="562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584" y="755968"/>
            <a:ext cx="6632633" cy="5627758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A4916-7F1F-4C8B-8FF4-6163F745D74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08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0A3783-5DFC-1CF4-C5F3-5DE09C540A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7F05D-5047-41C1-A35F-DDD4249CCEE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0223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6BC22EB-BD77-670F-2C68-75212723D2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C85AA-1C3B-4658-AD89-3BB96289B2F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9465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53459E-A64B-EF5B-C7E6-2FDDF75E54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6C22-2781-4986-B3DC-062D2DF8741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93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CE659-7B85-0EFD-3469-8D3438E2AC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C20B-0408-4290-BF21-C40A3984B26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792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>
            <a:extLst>
              <a:ext uri="{FF2B5EF4-FFF2-40B4-BE49-F238E27FC236}">
                <a16:creationId xmlns:a16="http://schemas.microsoft.com/office/drawing/2014/main" id="{A1D9DF6B-359F-3E00-03BE-924A49B4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1027" name="Text Box 2">
            <a:extLst>
              <a:ext uri="{FF2B5EF4-FFF2-40B4-BE49-F238E27FC236}">
                <a16:creationId xmlns:a16="http://schemas.microsoft.com/office/drawing/2014/main" id="{73AF7FB5-473D-6040-0106-8F6DBEB5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E10C5E-18E1-FC25-AF41-3B19A42065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defRPr sz="2400">
                <a:solidFill>
                  <a:srgbClr val="000000"/>
                </a:solidFill>
                <a:latin typeface="+mj-lt"/>
                <a:cs typeface="DejaVu Sans" charset="0"/>
              </a:defRPr>
            </a:lvl1pPr>
          </a:lstStyle>
          <a:p>
            <a:pPr>
              <a:defRPr/>
            </a:pPr>
            <a:fld id="{F86F94E9-9AED-4AE4-BE54-E791D4E8822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96F57FBF-7883-AA9A-5D8B-A11AB7334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519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8CDA62BD-47F9-E381-20BC-E1835BA8C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88519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5pPr>
      <a:lvl6pPr marL="25146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6pPr>
      <a:lvl7pPr marL="29718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7pPr>
      <a:lvl8pPr marL="3429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8pPr>
      <a:lvl9pPr marL="3886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9pPr>
    </p:titleStyle>
    <p:bodyStyle>
      <a:lvl1pPr marL="342900" indent="-342900" algn="just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A746095C-5C3E-4CEB-5435-33B8DEDC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8EC550C7-C145-AABA-F6B9-4C8FC0435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5F7DF827-F63B-926F-7A36-61F9FDAD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243638"/>
            <a:ext cx="10077450" cy="1036637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ECECE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grpSp>
        <p:nvGrpSpPr>
          <p:cNvPr id="3077" name="Group 4">
            <a:extLst>
              <a:ext uri="{FF2B5EF4-FFF2-40B4-BE49-F238E27FC236}">
                <a16:creationId xmlns:a16="http://schemas.microsoft.com/office/drawing/2014/main" id="{24D0911A-32EF-46DD-0B4D-96D78A84AA09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693738"/>
            <a:ext cx="4902200" cy="6034087"/>
            <a:chOff x="1389" y="437"/>
            <a:chExt cx="3088" cy="3801"/>
          </a:xfrm>
        </p:grpSpPr>
        <p:grpSp>
          <p:nvGrpSpPr>
            <p:cNvPr id="3103" name="Group 5">
              <a:extLst>
                <a:ext uri="{FF2B5EF4-FFF2-40B4-BE49-F238E27FC236}">
                  <a16:creationId xmlns:a16="http://schemas.microsoft.com/office/drawing/2014/main" id="{302D5AD4-054E-4466-D185-E15FD7685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9" y="437"/>
              <a:ext cx="3088" cy="3801"/>
              <a:chOff x="1389" y="437"/>
              <a:chExt cx="3088" cy="3801"/>
            </a:xfrm>
          </p:grpSpPr>
          <p:grpSp>
            <p:nvGrpSpPr>
              <p:cNvPr id="3110" name="Group 6">
                <a:extLst>
                  <a:ext uri="{FF2B5EF4-FFF2-40B4-BE49-F238E27FC236}">
                    <a16:creationId xmlns:a16="http://schemas.microsoft.com/office/drawing/2014/main" id="{82F8937E-EAF7-FE5B-8ED8-EA427B30A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1" y="2743"/>
                <a:ext cx="840" cy="1495"/>
                <a:chOff x="1451" y="2743"/>
                <a:chExt cx="840" cy="1495"/>
              </a:xfrm>
            </p:grpSpPr>
            <p:grpSp>
              <p:nvGrpSpPr>
                <p:cNvPr id="3126" name="Group 7">
                  <a:extLst>
                    <a:ext uri="{FF2B5EF4-FFF2-40B4-BE49-F238E27FC236}">
                      <a16:creationId xmlns:a16="http://schemas.microsoft.com/office/drawing/2014/main" id="{A5825E78-6225-BA1D-1D02-32147071AB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6" y="2774"/>
                  <a:ext cx="351" cy="498"/>
                  <a:chOff x="1886" y="2774"/>
                  <a:chExt cx="351" cy="498"/>
                </a:xfrm>
              </p:grpSpPr>
              <p:sp>
                <p:nvSpPr>
                  <p:cNvPr id="3137" name="AutoShape 8">
                    <a:extLst>
                      <a:ext uri="{FF2B5EF4-FFF2-40B4-BE49-F238E27FC236}">
                        <a16:creationId xmlns:a16="http://schemas.microsoft.com/office/drawing/2014/main" id="{0A1500ED-D1E1-C129-4D10-B255FE34A0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7" y="2774"/>
                    <a:ext cx="320" cy="498"/>
                  </a:xfrm>
                  <a:custGeom>
                    <a:avLst/>
                    <a:gdLst>
                      <a:gd name="T0" fmla="*/ 0 w 989"/>
                      <a:gd name="T1" fmla="*/ 0 h 1148"/>
                      <a:gd name="T2" fmla="*/ 0 w 989"/>
                      <a:gd name="T3" fmla="*/ 3 h 1148"/>
                      <a:gd name="T4" fmla="*/ 0 w 989"/>
                      <a:gd name="T5" fmla="*/ 2 h 1148"/>
                      <a:gd name="T6" fmla="*/ 0 w 989"/>
                      <a:gd name="T7" fmla="*/ 0 h 1148"/>
                      <a:gd name="T8" fmla="*/ 0 w 989"/>
                      <a:gd name="T9" fmla="*/ 0 h 11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89"/>
                      <a:gd name="T16" fmla="*/ 0 h 1148"/>
                      <a:gd name="T17" fmla="*/ 989 w 989"/>
                      <a:gd name="T18" fmla="*/ 1148 h 11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89" h="1148">
                        <a:moveTo>
                          <a:pt x="989" y="0"/>
                        </a:moveTo>
                        <a:lnTo>
                          <a:pt x="300" y="1148"/>
                        </a:lnTo>
                        <a:lnTo>
                          <a:pt x="0" y="671"/>
                        </a:lnTo>
                        <a:lnTo>
                          <a:pt x="494" y="57"/>
                        </a:lnTo>
                        <a:lnTo>
                          <a:pt x="989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16165D"/>
                      </a:gs>
                      <a:gs pos="100000">
                        <a:srgbClr val="16165D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3138" name="AutoShape 9">
                    <a:extLst>
                      <a:ext uri="{FF2B5EF4-FFF2-40B4-BE49-F238E27FC236}">
                        <a16:creationId xmlns:a16="http://schemas.microsoft.com/office/drawing/2014/main" id="{93D16D6C-6B1A-4453-1B0C-F494ECA6F8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6" y="2774"/>
                    <a:ext cx="320" cy="498"/>
                  </a:xfrm>
                  <a:custGeom>
                    <a:avLst/>
                    <a:gdLst>
                      <a:gd name="T0" fmla="*/ 0 w 991"/>
                      <a:gd name="T1" fmla="*/ 0 h 1148"/>
                      <a:gd name="T2" fmla="*/ 0 w 991"/>
                      <a:gd name="T3" fmla="*/ 3 h 1148"/>
                      <a:gd name="T4" fmla="*/ 0 w 991"/>
                      <a:gd name="T5" fmla="*/ 2 h 1148"/>
                      <a:gd name="T6" fmla="*/ 0 w 991"/>
                      <a:gd name="T7" fmla="*/ 0 h 1148"/>
                      <a:gd name="T8" fmla="*/ 0 w 991"/>
                      <a:gd name="T9" fmla="*/ 0 h 11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1"/>
                      <a:gd name="T16" fmla="*/ 0 h 1148"/>
                      <a:gd name="T17" fmla="*/ 991 w 991"/>
                      <a:gd name="T18" fmla="*/ 1148 h 11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1" h="1148">
                        <a:moveTo>
                          <a:pt x="991" y="0"/>
                        </a:moveTo>
                        <a:lnTo>
                          <a:pt x="302" y="1148"/>
                        </a:lnTo>
                        <a:lnTo>
                          <a:pt x="0" y="671"/>
                        </a:lnTo>
                        <a:lnTo>
                          <a:pt x="495" y="57"/>
                        </a:lnTo>
                        <a:lnTo>
                          <a:pt x="991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22228B"/>
                      </a:gs>
                      <a:gs pos="100000">
                        <a:srgbClr val="16165D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  <p:grpSp>
              <p:nvGrpSpPr>
                <p:cNvPr id="3127" name="Group 10">
                  <a:extLst>
                    <a:ext uri="{FF2B5EF4-FFF2-40B4-BE49-F238E27FC236}">
                      <a16:creationId xmlns:a16="http://schemas.microsoft.com/office/drawing/2014/main" id="{73919AEA-C363-8EC9-5E81-4AD99703F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1" y="2743"/>
                  <a:ext cx="840" cy="1495"/>
                  <a:chOff x="1451" y="2743"/>
                  <a:chExt cx="840" cy="1495"/>
                </a:xfrm>
              </p:grpSpPr>
              <p:sp>
                <p:nvSpPr>
                  <p:cNvPr id="3128" name="AutoShape 11">
                    <a:extLst>
                      <a:ext uri="{FF2B5EF4-FFF2-40B4-BE49-F238E27FC236}">
                        <a16:creationId xmlns:a16="http://schemas.microsoft.com/office/drawing/2014/main" id="{1AFD025C-CC29-6FEB-DA2A-A0E57CBC30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1" y="2743"/>
                    <a:ext cx="840" cy="1495"/>
                  </a:xfrm>
                  <a:custGeom>
                    <a:avLst/>
                    <a:gdLst>
                      <a:gd name="T0" fmla="*/ 0 w 2569"/>
                      <a:gd name="T1" fmla="*/ 0 h 3411"/>
                      <a:gd name="T2" fmla="*/ 0 w 2569"/>
                      <a:gd name="T3" fmla="*/ 0 h 3411"/>
                      <a:gd name="T4" fmla="*/ 0 w 2569"/>
                      <a:gd name="T5" fmla="*/ 1 h 3411"/>
                      <a:gd name="T6" fmla="*/ 0 w 2569"/>
                      <a:gd name="T7" fmla="*/ 1 h 3411"/>
                      <a:gd name="T8" fmla="*/ 0 w 2569"/>
                      <a:gd name="T9" fmla="*/ 2 h 3411"/>
                      <a:gd name="T10" fmla="*/ 0 w 2569"/>
                      <a:gd name="T11" fmla="*/ 2 h 3411"/>
                      <a:gd name="T12" fmla="*/ 0 w 2569"/>
                      <a:gd name="T13" fmla="*/ 2 h 3411"/>
                      <a:gd name="T14" fmla="*/ 0 w 2569"/>
                      <a:gd name="T15" fmla="*/ 3 h 3411"/>
                      <a:gd name="T16" fmla="*/ 0 w 2569"/>
                      <a:gd name="T17" fmla="*/ 3 h 3411"/>
                      <a:gd name="T18" fmla="*/ 0 w 2569"/>
                      <a:gd name="T19" fmla="*/ 4 h 3411"/>
                      <a:gd name="T20" fmla="*/ 0 w 2569"/>
                      <a:gd name="T21" fmla="*/ 4 h 3411"/>
                      <a:gd name="T22" fmla="*/ 0 w 2569"/>
                      <a:gd name="T23" fmla="*/ 6 h 3411"/>
                      <a:gd name="T24" fmla="*/ 0 w 2569"/>
                      <a:gd name="T25" fmla="*/ 7 h 3411"/>
                      <a:gd name="T26" fmla="*/ 0 w 2569"/>
                      <a:gd name="T27" fmla="*/ 8 h 3411"/>
                      <a:gd name="T28" fmla="*/ 0 w 2569"/>
                      <a:gd name="T29" fmla="*/ 9 h 3411"/>
                      <a:gd name="T30" fmla="*/ 0 w 2569"/>
                      <a:gd name="T31" fmla="*/ 9 h 3411"/>
                      <a:gd name="T32" fmla="*/ 0 w 2569"/>
                      <a:gd name="T33" fmla="*/ 9 h 3411"/>
                      <a:gd name="T34" fmla="*/ 0 w 2569"/>
                      <a:gd name="T35" fmla="*/ 10 h 3411"/>
                      <a:gd name="T36" fmla="*/ 0 w 2569"/>
                      <a:gd name="T37" fmla="*/ 10 h 3411"/>
                      <a:gd name="T38" fmla="*/ 0 w 2569"/>
                      <a:gd name="T39" fmla="*/ 10 h 3411"/>
                      <a:gd name="T40" fmla="*/ 0 w 2569"/>
                      <a:gd name="T41" fmla="*/ 10 h 3411"/>
                      <a:gd name="T42" fmla="*/ 0 w 2569"/>
                      <a:gd name="T43" fmla="*/ 11 h 3411"/>
                      <a:gd name="T44" fmla="*/ 0 w 2569"/>
                      <a:gd name="T45" fmla="*/ 11 h 3411"/>
                      <a:gd name="T46" fmla="*/ 0 w 2569"/>
                      <a:gd name="T47" fmla="*/ 11 h 3411"/>
                      <a:gd name="T48" fmla="*/ 0 w 2569"/>
                      <a:gd name="T49" fmla="*/ 11 h 3411"/>
                      <a:gd name="T50" fmla="*/ 0 w 2569"/>
                      <a:gd name="T51" fmla="*/ 11 h 3411"/>
                      <a:gd name="T52" fmla="*/ 0 w 2569"/>
                      <a:gd name="T53" fmla="*/ 11 h 3411"/>
                      <a:gd name="T54" fmla="*/ 1 w 2569"/>
                      <a:gd name="T55" fmla="*/ 11 h 3411"/>
                      <a:gd name="T56" fmla="*/ 1 w 2569"/>
                      <a:gd name="T57" fmla="*/ 11 h 3411"/>
                      <a:gd name="T58" fmla="*/ 1 w 2569"/>
                      <a:gd name="T59" fmla="*/ 11 h 3411"/>
                      <a:gd name="T60" fmla="*/ 1 w 2569"/>
                      <a:gd name="T61" fmla="*/ 10 h 3411"/>
                      <a:gd name="T62" fmla="*/ 1 w 2569"/>
                      <a:gd name="T63" fmla="*/ 10 h 3411"/>
                      <a:gd name="T64" fmla="*/ 1 w 2569"/>
                      <a:gd name="T65" fmla="*/ 10 h 3411"/>
                      <a:gd name="T66" fmla="*/ 1 w 2569"/>
                      <a:gd name="T67" fmla="*/ 10 h 3411"/>
                      <a:gd name="T68" fmla="*/ 1 w 2569"/>
                      <a:gd name="T69" fmla="*/ 9 h 3411"/>
                      <a:gd name="T70" fmla="*/ 1 w 2569"/>
                      <a:gd name="T71" fmla="*/ 8 h 3411"/>
                      <a:gd name="T72" fmla="*/ 1 w 2569"/>
                      <a:gd name="T73" fmla="*/ 7 h 3411"/>
                      <a:gd name="T74" fmla="*/ 1 w 2569"/>
                      <a:gd name="T75" fmla="*/ 6 h 3411"/>
                      <a:gd name="T76" fmla="*/ 1 w 2569"/>
                      <a:gd name="T77" fmla="*/ 5 h 3411"/>
                      <a:gd name="T78" fmla="*/ 1 w 2569"/>
                      <a:gd name="T79" fmla="*/ 5 h 3411"/>
                      <a:gd name="T80" fmla="*/ 1 w 2569"/>
                      <a:gd name="T81" fmla="*/ 5 h 3411"/>
                      <a:gd name="T82" fmla="*/ 1 w 2569"/>
                      <a:gd name="T83" fmla="*/ 5 h 3411"/>
                      <a:gd name="T84" fmla="*/ 1 w 2569"/>
                      <a:gd name="T85" fmla="*/ 4 h 3411"/>
                      <a:gd name="T86" fmla="*/ 1 w 2569"/>
                      <a:gd name="T87" fmla="*/ 4 h 3411"/>
                      <a:gd name="T88" fmla="*/ 1 w 2569"/>
                      <a:gd name="T89" fmla="*/ 4 h 3411"/>
                      <a:gd name="T90" fmla="*/ 1 w 2569"/>
                      <a:gd name="T91" fmla="*/ 4 h 3411"/>
                      <a:gd name="T92" fmla="*/ 1 w 2569"/>
                      <a:gd name="T93" fmla="*/ 3 h 3411"/>
                      <a:gd name="T94" fmla="*/ 1 w 2569"/>
                      <a:gd name="T95" fmla="*/ 3 h 3411"/>
                      <a:gd name="T96" fmla="*/ 1 w 2569"/>
                      <a:gd name="T97" fmla="*/ 3 h 3411"/>
                      <a:gd name="T98" fmla="*/ 1 w 2569"/>
                      <a:gd name="T99" fmla="*/ 2 h 3411"/>
                      <a:gd name="T100" fmla="*/ 1 w 2569"/>
                      <a:gd name="T101" fmla="*/ 2 h 3411"/>
                      <a:gd name="T102" fmla="*/ 1 w 2569"/>
                      <a:gd name="T103" fmla="*/ 2 h 3411"/>
                      <a:gd name="T104" fmla="*/ 1 w 2569"/>
                      <a:gd name="T105" fmla="*/ 1 h 3411"/>
                      <a:gd name="T106" fmla="*/ 1 w 2569"/>
                      <a:gd name="T107" fmla="*/ 1 h 3411"/>
                      <a:gd name="T108" fmla="*/ 1 w 2569"/>
                      <a:gd name="T109" fmla="*/ 1 h 3411"/>
                      <a:gd name="T110" fmla="*/ 1 w 2569"/>
                      <a:gd name="T111" fmla="*/ 1 h 3411"/>
                      <a:gd name="T112" fmla="*/ 1 w 2569"/>
                      <a:gd name="T113" fmla="*/ 0 h 3411"/>
                      <a:gd name="T114" fmla="*/ 1 w 2569"/>
                      <a:gd name="T115" fmla="*/ 0 h 3411"/>
                      <a:gd name="T116" fmla="*/ 1 w 2569"/>
                      <a:gd name="T117" fmla="*/ 0 h 3411"/>
                      <a:gd name="T118" fmla="*/ 1 w 2569"/>
                      <a:gd name="T119" fmla="*/ 0 h 3411"/>
                      <a:gd name="T120" fmla="*/ 1 w 2569"/>
                      <a:gd name="T121" fmla="*/ 0 h 3411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569"/>
                      <a:gd name="T184" fmla="*/ 0 h 3411"/>
                      <a:gd name="T185" fmla="*/ 2569 w 2569"/>
                      <a:gd name="T186" fmla="*/ 3411 h 3411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569" h="3411">
                        <a:moveTo>
                          <a:pt x="937" y="0"/>
                        </a:moveTo>
                        <a:lnTo>
                          <a:pt x="937" y="0"/>
                        </a:lnTo>
                        <a:lnTo>
                          <a:pt x="922" y="13"/>
                        </a:lnTo>
                        <a:lnTo>
                          <a:pt x="883" y="50"/>
                        </a:lnTo>
                        <a:lnTo>
                          <a:pt x="855" y="77"/>
                        </a:lnTo>
                        <a:lnTo>
                          <a:pt x="825" y="108"/>
                        </a:lnTo>
                        <a:lnTo>
                          <a:pt x="792" y="144"/>
                        </a:lnTo>
                        <a:lnTo>
                          <a:pt x="757" y="183"/>
                        </a:lnTo>
                        <a:lnTo>
                          <a:pt x="722" y="228"/>
                        </a:lnTo>
                        <a:lnTo>
                          <a:pt x="689" y="274"/>
                        </a:lnTo>
                        <a:lnTo>
                          <a:pt x="672" y="298"/>
                        </a:lnTo>
                        <a:lnTo>
                          <a:pt x="656" y="323"/>
                        </a:lnTo>
                        <a:lnTo>
                          <a:pt x="640" y="348"/>
                        </a:lnTo>
                        <a:lnTo>
                          <a:pt x="626" y="375"/>
                        </a:lnTo>
                        <a:lnTo>
                          <a:pt x="612" y="402"/>
                        </a:lnTo>
                        <a:lnTo>
                          <a:pt x="598" y="428"/>
                        </a:lnTo>
                        <a:lnTo>
                          <a:pt x="587" y="455"/>
                        </a:lnTo>
                        <a:lnTo>
                          <a:pt x="576" y="483"/>
                        </a:lnTo>
                        <a:lnTo>
                          <a:pt x="567" y="511"/>
                        </a:lnTo>
                        <a:lnTo>
                          <a:pt x="559" y="540"/>
                        </a:lnTo>
                        <a:lnTo>
                          <a:pt x="553" y="568"/>
                        </a:lnTo>
                        <a:lnTo>
                          <a:pt x="548" y="597"/>
                        </a:lnTo>
                        <a:lnTo>
                          <a:pt x="545" y="625"/>
                        </a:lnTo>
                        <a:lnTo>
                          <a:pt x="542" y="653"/>
                        </a:lnTo>
                        <a:lnTo>
                          <a:pt x="541" y="680"/>
                        </a:lnTo>
                        <a:lnTo>
                          <a:pt x="541" y="707"/>
                        </a:lnTo>
                        <a:lnTo>
                          <a:pt x="541" y="734"/>
                        </a:lnTo>
                        <a:lnTo>
                          <a:pt x="542" y="759"/>
                        </a:lnTo>
                        <a:lnTo>
                          <a:pt x="546" y="809"/>
                        </a:lnTo>
                        <a:lnTo>
                          <a:pt x="552" y="857"/>
                        </a:lnTo>
                        <a:lnTo>
                          <a:pt x="560" y="902"/>
                        </a:lnTo>
                        <a:lnTo>
                          <a:pt x="568" y="943"/>
                        </a:lnTo>
                        <a:lnTo>
                          <a:pt x="578" y="981"/>
                        </a:lnTo>
                        <a:lnTo>
                          <a:pt x="589" y="1016"/>
                        </a:lnTo>
                        <a:lnTo>
                          <a:pt x="598" y="1046"/>
                        </a:lnTo>
                        <a:lnTo>
                          <a:pt x="609" y="1073"/>
                        </a:lnTo>
                        <a:lnTo>
                          <a:pt x="618" y="1096"/>
                        </a:lnTo>
                        <a:lnTo>
                          <a:pt x="632" y="1126"/>
                        </a:lnTo>
                        <a:lnTo>
                          <a:pt x="636" y="1138"/>
                        </a:lnTo>
                        <a:lnTo>
                          <a:pt x="626" y="1203"/>
                        </a:lnTo>
                        <a:lnTo>
                          <a:pt x="612" y="1278"/>
                        </a:lnTo>
                        <a:lnTo>
                          <a:pt x="593" y="1377"/>
                        </a:lnTo>
                        <a:lnTo>
                          <a:pt x="570" y="1497"/>
                        </a:lnTo>
                        <a:lnTo>
                          <a:pt x="542" y="1631"/>
                        </a:lnTo>
                        <a:lnTo>
                          <a:pt x="510" y="1778"/>
                        </a:lnTo>
                        <a:lnTo>
                          <a:pt x="474" y="1933"/>
                        </a:lnTo>
                        <a:lnTo>
                          <a:pt x="454" y="2012"/>
                        </a:lnTo>
                        <a:lnTo>
                          <a:pt x="434" y="2092"/>
                        </a:lnTo>
                        <a:lnTo>
                          <a:pt x="414" y="2172"/>
                        </a:lnTo>
                        <a:lnTo>
                          <a:pt x="391" y="2252"/>
                        </a:lnTo>
                        <a:lnTo>
                          <a:pt x="368" y="2331"/>
                        </a:lnTo>
                        <a:lnTo>
                          <a:pt x="345" y="2409"/>
                        </a:lnTo>
                        <a:lnTo>
                          <a:pt x="321" y="2485"/>
                        </a:lnTo>
                        <a:lnTo>
                          <a:pt x="296" y="2559"/>
                        </a:lnTo>
                        <a:lnTo>
                          <a:pt x="271" y="2630"/>
                        </a:lnTo>
                        <a:lnTo>
                          <a:pt x="245" y="2697"/>
                        </a:lnTo>
                        <a:lnTo>
                          <a:pt x="218" y="2761"/>
                        </a:lnTo>
                        <a:lnTo>
                          <a:pt x="191" y="2821"/>
                        </a:lnTo>
                        <a:lnTo>
                          <a:pt x="164" y="2876"/>
                        </a:lnTo>
                        <a:lnTo>
                          <a:pt x="149" y="2902"/>
                        </a:lnTo>
                        <a:lnTo>
                          <a:pt x="135" y="2927"/>
                        </a:lnTo>
                        <a:lnTo>
                          <a:pt x="121" y="2949"/>
                        </a:lnTo>
                        <a:lnTo>
                          <a:pt x="107" y="2971"/>
                        </a:lnTo>
                        <a:lnTo>
                          <a:pt x="92" y="2991"/>
                        </a:lnTo>
                        <a:lnTo>
                          <a:pt x="78" y="3009"/>
                        </a:lnTo>
                        <a:lnTo>
                          <a:pt x="64" y="3027"/>
                        </a:lnTo>
                        <a:lnTo>
                          <a:pt x="50" y="3046"/>
                        </a:lnTo>
                        <a:lnTo>
                          <a:pt x="35" y="3072"/>
                        </a:lnTo>
                        <a:lnTo>
                          <a:pt x="28" y="3087"/>
                        </a:lnTo>
                        <a:lnTo>
                          <a:pt x="20" y="3102"/>
                        </a:lnTo>
                        <a:lnTo>
                          <a:pt x="14" y="3118"/>
                        </a:lnTo>
                        <a:lnTo>
                          <a:pt x="8" y="3136"/>
                        </a:lnTo>
                        <a:lnTo>
                          <a:pt x="4" y="3154"/>
                        </a:lnTo>
                        <a:lnTo>
                          <a:pt x="1" y="3173"/>
                        </a:lnTo>
                        <a:lnTo>
                          <a:pt x="0" y="3192"/>
                        </a:lnTo>
                        <a:lnTo>
                          <a:pt x="0" y="3210"/>
                        </a:lnTo>
                        <a:lnTo>
                          <a:pt x="4" y="3229"/>
                        </a:lnTo>
                        <a:lnTo>
                          <a:pt x="9" y="3247"/>
                        </a:lnTo>
                        <a:lnTo>
                          <a:pt x="13" y="3257"/>
                        </a:lnTo>
                        <a:lnTo>
                          <a:pt x="18" y="3266"/>
                        </a:lnTo>
                        <a:lnTo>
                          <a:pt x="23" y="3275"/>
                        </a:lnTo>
                        <a:lnTo>
                          <a:pt x="29" y="3284"/>
                        </a:lnTo>
                        <a:lnTo>
                          <a:pt x="36" y="3293"/>
                        </a:lnTo>
                        <a:lnTo>
                          <a:pt x="44" y="3302"/>
                        </a:lnTo>
                        <a:lnTo>
                          <a:pt x="52" y="3310"/>
                        </a:lnTo>
                        <a:lnTo>
                          <a:pt x="63" y="3318"/>
                        </a:lnTo>
                        <a:lnTo>
                          <a:pt x="73" y="3326"/>
                        </a:lnTo>
                        <a:lnTo>
                          <a:pt x="85" y="3333"/>
                        </a:lnTo>
                        <a:lnTo>
                          <a:pt x="98" y="3341"/>
                        </a:lnTo>
                        <a:lnTo>
                          <a:pt x="112" y="3348"/>
                        </a:lnTo>
                        <a:lnTo>
                          <a:pt x="126" y="3355"/>
                        </a:lnTo>
                        <a:lnTo>
                          <a:pt x="142" y="3362"/>
                        </a:lnTo>
                        <a:lnTo>
                          <a:pt x="159" y="3368"/>
                        </a:lnTo>
                        <a:lnTo>
                          <a:pt x="178" y="3374"/>
                        </a:lnTo>
                        <a:lnTo>
                          <a:pt x="198" y="3380"/>
                        </a:lnTo>
                        <a:lnTo>
                          <a:pt x="218" y="3384"/>
                        </a:lnTo>
                        <a:lnTo>
                          <a:pt x="264" y="3394"/>
                        </a:lnTo>
                        <a:lnTo>
                          <a:pt x="316" y="3402"/>
                        </a:lnTo>
                        <a:lnTo>
                          <a:pt x="373" y="3406"/>
                        </a:lnTo>
                        <a:lnTo>
                          <a:pt x="436" y="3410"/>
                        </a:lnTo>
                        <a:lnTo>
                          <a:pt x="505" y="3411"/>
                        </a:lnTo>
                        <a:lnTo>
                          <a:pt x="648" y="3411"/>
                        </a:lnTo>
                        <a:lnTo>
                          <a:pt x="783" y="3410"/>
                        </a:lnTo>
                        <a:lnTo>
                          <a:pt x="911" y="3408"/>
                        </a:lnTo>
                        <a:lnTo>
                          <a:pt x="1030" y="3403"/>
                        </a:lnTo>
                        <a:lnTo>
                          <a:pt x="1143" y="3398"/>
                        </a:lnTo>
                        <a:lnTo>
                          <a:pt x="1246" y="3391"/>
                        </a:lnTo>
                        <a:lnTo>
                          <a:pt x="1295" y="3387"/>
                        </a:lnTo>
                        <a:lnTo>
                          <a:pt x="1342" y="3381"/>
                        </a:lnTo>
                        <a:lnTo>
                          <a:pt x="1387" y="3376"/>
                        </a:lnTo>
                        <a:lnTo>
                          <a:pt x="1430" y="3369"/>
                        </a:lnTo>
                        <a:lnTo>
                          <a:pt x="1470" y="3362"/>
                        </a:lnTo>
                        <a:lnTo>
                          <a:pt x="1507" y="3355"/>
                        </a:lnTo>
                        <a:lnTo>
                          <a:pt x="1543" y="3347"/>
                        </a:lnTo>
                        <a:lnTo>
                          <a:pt x="1577" y="3338"/>
                        </a:lnTo>
                        <a:lnTo>
                          <a:pt x="1608" y="3329"/>
                        </a:lnTo>
                        <a:lnTo>
                          <a:pt x="1637" y="3318"/>
                        </a:lnTo>
                        <a:lnTo>
                          <a:pt x="1664" y="3307"/>
                        </a:lnTo>
                        <a:lnTo>
                          <a:pt x="1689" y="3294"/>
                        </a:lnTo>
                        <a:lnTo>
                          <a:pt x="1711" y="3281"/>
                        </a:lnTo>
                        <a:lnTo>
                          <a:pt x="1729" y="3267"/>
                        </a:lnTo>
                        <a:lnTo>
                          <a:pt x="1747" y="3252"/>
                        </a:lnTo>
                        <a:lnTo>
                          <a:pt x="1761" y="3236"/>
                        </a:lnTo>
                        <a:lnTo>
                          <a:pt x="1772" y="3219"/>
                        </a:lnTo>
                        <a:lnTo>
                          <a:pt x="1778" y="3210"/>
                        </a:lnTo>
                        <a:lnTo>
                          <a:pt x="1781" y="3201"/>
                        </a:lnTo>
                        <a:lnTo>
                          <a:pt x="1785" y="3192"/>
                        </a:lnTo>
                        <a:lnTo>
                          <a:pt x="1788" y="3182"/>
                        </a:lnTo>
                        <a:lnTo>
                          <a:pt x="1791" y="3172"/>
                        </a:lnTo>
                        <a:lnTo>
                          <a:pt x="1792" y="3161"/>
                        </a:lnTo>
                        <a:lnTo>
                          <a:pt x="1794" y="3138"/>
                        </a:lnTo>
                        <a:lnTo>
                          <a:pt x="1793" y="3110"/>
                        </a:lnTo>
                        <a:lnTo>
                          <a:pt x="1791" y="3079"/>
                        </a:lnTo>
                        <a:lnTo>
                          <a:pt x="1787" y="3043"/>
                        </a:lnTo>
                        <a:lnTo>
                          <a:pt x="1781" y="3003"/>
                        </a:lnTo>
                        <a:lnTo>
                          <a:pt x="1774" y="2961"/>
                        </a:lnTo>
                        <a:lnTo>
                          <a:pt x="1758" y="2864"/>
                        </a:lnTo>
                        <a:lnTo>
                          <a:pt x="1715" y="2644"/>
                        </a:lnTo>
                        <a:lnTo>
                          <a:pt x="1692" y="2523"/>
                        </a:lnTo>
                        <a:lnTo>
                          <a:pt x="1670" y="2397"/>
                        </a:lnTo>
                        <a:lnTo>
                          <a:pt x="1659" y="2334"/>
                        </a:lnTo>
                        <a:lnTo>
                          <a:pt x="1650" y="2270"/>
                        </a:lnTo>
                        <a:lnTo>
                          <a:pt x="1642" y="2206"/>
                        </a:lnTo>
                        <a:lnTo>
                          <a:pt x="1634" y="2142"/>
                        </a:lnTo>
                        <a:lnTo>
                          <a:pt x="1628" y="2079"/>
                        </a:lnTo>
                        <a:lnTo>
                          <a:pt x="1623" y="2017"/>
                        </a:lnTo>
                        <a:lnTo>
                          <a:pt x="1620" y="1956"/>
                        </a:lnTo>
                        <a:lnTo>
                          <a:pt x="1618" y="1896"/>
                        </a:lnTo>
                        <a:lnTo>
                          <a:pt x="1619" y="1838"/>
                        </a:lnTo>
                        <a:lnTo>
                          <a:pt x="1621" y="1782"/>
                        </a:lnTo>
                        <a:lnTo>
                          <a:pt x="1626" y="1728"/>
                        </a:lnTo>
                        <a:lnTo>
                          <a:pt x="1629" y="1701"/>
                        </a:lnTo>
                        <a:lnTo>
                          <a:pt x="1633" y="1675"/>
                        </a:lnTo>
                        <a:lnTo>
                          <a:pt x="1637" y="1651"/>
                        </a:lnTo>
                        <a:lnTo>
                          <a:pt x="1642" y="1627"/>
                        </a:lnTo>
                        <a:lnTo>
                          <a:pt x="1649" y="1603"/>
                        </a:lnTo>
                        <a:lnTo>
                          <a:pt x="1655" y="1580"/>
                        </a:lnTo>
                        <a:lnTo>
                          <a:pt x="1663" y="1558"/>
                        </a:lnTo>
                        <a:lnTo>
                          <a:pt x="1671" y="1537"/>
                        </a:lnTo>
                        <a:lnTo>
                          <a:pt x="1679" y="1517"/>
                        </a:lnTo>
                        <a:lnTo>
                          <a:pt x="1690" y="1498"/>
                        </a:lnTo>
                        <a:lnTo>
                          <a:pt x="1708" y="1462"/>
                        </a:lnTo>
                        <a:lnTo>
                          <a:pt x="1722" y="1427"/>
                        </a:lnTo>
                        <a:lnTo>
                          <a:pt x="1734" y="1396"/>
                        </a:lnTo>
                        <a:lnTo>
                          <a:pt x="1742" y="1365"/>
                        </a:lnTo>
                        <a:lnTo>
                          <a:pt x="1748" y="1337"/>
                        </a:lnTo>
                        <a:lnTo>
                          <a:pt x="1750" y="1312"/>
                        </a:lnTo>
                        <a:lnTo>
                          <a:pt x="1750" y="1288"/>
                        </a:lnTo>
                        <a:lnTo>
                          <a:pt x="1748" y="1266"/>
                        </a:lnTo>
                        <a:lnTo>
                          <a:pt x="1743" y="1245"/>
                        </a:lnTo>
                        <a:lnTo>
                          <a:pt x="1737" y="1225"/>
                        </a:lnTo>
                        <a:lnTo>
                          <a:pt x="1729" y="1206"/>
                        </a:lnTo>
                        <a:lnTo>
                          <a:pt x="1719" y="1189"/>
                        </a:lnTo>
                        <a:lnTo>
                          <a:pt x="1708" y="1173"/>
                        </a:lnTo>
                        <a:lnTo>
                          <a:pt x="1697" y="1156"/>
                        </a:lnTo>
                        <a:lnTo>
                          <a:pt x="1684" y="1141"/>
                        </a:lnTo>
                        <a:lnTo>
                          <a:pt x="1670" y="1127"/>
                        </a:lnTo>
                        <a:lnTo>
                          <a:pt x="1642" y="1098"/>
                        </a:lnTo>
                        <a:lnTo>
                          <a:pt x="1614" y="1072"/>
                        </a:lnTo>
                        <a:lnTo>
                          <a:pt x="1600" y="1058"/>
                        </a:lnTo>
                        <a:lnTo>
                          <a:pt x="1587" y="1044"/>
                        </a:lnTo>
                        <a:lnTo>
                          <a:pt x="1576" y="1029"/>
                        </a:lnTo>
                        <a:lnTo>
                          <a:pt x="1564" y="1015"/>
                        </a:lnTo>
                        <a:lnTo>
                          <a:pt x="1555" y="998"/>
                        </a:lnTo>
                        <a:lnTo>
                          <a:pt x="1547" y="982"/>
                        </a:lnTo>
                        <a:lnTo>
                          <a:pt x="1540" y="965"/>
                        </a:lnTo>
                        <a:lnTo>
                          <a:pt x="1535" y="946"/>
                        </a:lnTo>
                        <a:lnTo>
                          <a:pt x="1533" y="927"/>
                        </a:lnTo>
                        <a:lnTo>
                          <a:pt x="1532" y="906"/>
                        </a:lnTo>
                        <a:lnTo>
                          <a:pt x="1534" y="884"/>
                        </a:lnTo>
                        <a:lnTo>
                          <a:pt x="1539" y="860"/>
                        </a:lnTo>
                        <a:lnTo>
                          <a:pt x="1563" y="765"/>
                        </a:lnTo>
                        <a:lnTo>
                          <a:pt x="1576" y="720"/>
                        </a:lnTo>
                        <a:lnTo>
                          <a:pt x="1589" y="677"/>
                        </a:lnTo>
                        <a:lnTo>
                          <a:pt x="1603" y="635"/>
                        </a:lnTo>
                        <a:lnTo>
                          <a:pt x="1619" y="596"/>
                        </a:lnTo>
                        <a:lnTo>
                          <a:pt x="1628" y="576"/>
                        </a:lnTo>
                        <a:lnTo>
                          <a:pt x="1637" y="557"/>
                        </a:lnTo>
                        <a:lnTo>
                          <a:pt x="1648" y="539"/>
                        </a:lnTo>
                        <a:lnTo>
                          <a:pt x="1658" y="520"/>
                        </a:lnTo>
                        <a:lnTo>
                          <a:pt x="1670" y="502"/>
                        </a:lnTo>
                        <a:lnTo>
                          <a:pt x="1683" y="484"/>
                        </a:lnTo>
                        <a:lnTo>
                          <a:pt x="1695" y="467"/>
                        </a:lnTo>
                        <a:lnTo>
                          <a:pt x="1711" y="451"/>
                        </a:lnTo>
                        <a:lnTo>
                          <a:pt x="1726" y="433"/>
                        </a:lnTo>
                        <a:lnTo>
                          <a:pt x="1742" y="417"/>
                        </a:lnTo>
                        <a:lnTo>
                          <a:pt x="1759" y="402"/>
                        </a:lnTo>
                        <a:lnTo>
                          <a:pt x="1778" y="385"/>
                        </a:lnTo>
                        <a:lnTo>
                          <a:pt x="1798" y="370"/>
                        </a:lnTo>
                        <a:lnTo>
                          <a:pt x="1819" y="355"/>
                        </a:lnTo>
                        <a:lnTo>
                          <a:pt x="1842" y="340"/>
                        </a:lnTo>
                        <a:lnTo>
                          <a:pt x="1866" y="325"/>
                        </a:lnTo>
                        <a:lnTo>
                          <a:pt x="1891" y="311"/>
                        </a:lnTo>
                        <a:lnTo>
                          <a:pt x="1918" y="297"/>
                        </a:lnTo>
                        <a:lnTo>
                          <a:pt x="1946" y="283"/>
                        </a:lnTo>
                        <a:lnTo>
                          <a:pt x="1976" y="269"/>
                        </a:lnTo>
                        <a:lnTo>
                          <a:pt x="2038" y="244"/>
                        </a:lnTo>
                        <a:lnTo>
                          <a:pt x="2098" y="221"/>
                        </a:lnTo>
                        <a:lnTo>
                          <a:pt x="2156" y="201"/>
                        </a:lnTo>
                        <a:lnTo>
                          <a:pt x="2211" y="182"/>
                        </a:lnTo>
                        <a:lnTo>
                          <a:pt x="2314" y="150"/>
                        </a:lnTo>
                        <a:lnTo>
                          <a:pt x="2403" y="122"/>
                        </a:lnTo>
                        <a:lnTo>
                          <a:pt x="2441" y="109"/>
                        </a:lnTo>
                        <a:lnTo>
                          <a:pt x="2476" y="96"/>
                        </a:lnTo>
                        <a:lnTo>
                          <a:pt x="2505" y="82"/>
                        </a:lnTo>
                        <a:lnTo>
                          <a:pt x="2518" y="76"/>
                        </a:lnTo>
                        <a:lnTo>
                          <a:pt x="2529" y="69"/>
                        </a:lnTo>
                        <a:lnTo>
                          <a:pt x="2539" y="62"/>
                        </a:lnTo>
                        <a:lnTo>
                          <a:pt x="2548" y="53"/>
                        </a:lnTo>
                        <a:lnTo>
                          <a:pt x="2555" y="46"/>
                        </a:lnTo>
                        <a:lnTo>
                          <a:pt x="2561" y="37"/>
                        </a:lnTo>
                        <a:lnTo>
                          <a:pt x="2565" y="29"/>
                        </a:lnTo>
                        <a:lnTo>
                          <a:pt x="2568" y="20"/>
                        </a:lnTo>
                        <a:lnTo>
                          <a:pt x="2569" y="10"/>
                        </a:lnTo>
                        <a:lnTo>
                          <a:pt x="2569" y="0"/>
                        </a:lnTo>
                        <a:lnTo>
                          <a:pt x="93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138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grpSp>
                <p:nvGrpSpPr>
                  <p:cNvPr id="3129" name="Group 12">
                    <a:extLst>
                      <a:ext uri="{FF2B5EF4-FFF2-40B4-BE49-F238E27FC236}">
                        <a16:creationId xmlns:a16="http://schemas.microsoft.com/office/drawing/2014/main" id="{90D6727B-2910-7AE3-C8C0-93757FE96F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34" y="3424"/>
                    <a:ext cx="410" cy="695"/>
                    <a:chOff x="1534" y="3424"/>
                    <a:chExt cx="410" cy="695"/>
                  </a:xfrm>
                </p:grpSpPr>
                <p:sp>
                  <p:nvSpPr>
                    <p:cNvPr id="3130" name="AutoShape 13">
                      <a:extLst>
                        <a:ext uri="{FF2B5EF4-FFF2-40B4-BE49-F238E27FC236}">
                          <a16:creationId xmlns:a16="http://schemas.microsoft.com/office/drawing/2014/main" id="{A00D0367-E617-BA0B-8ADB-FDCF0DFDBC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4" y="4026"/>
                      <a:ext cx="410" cy="93"/>
                    </a:xfrm>
                    <a:custGeom>
                      <a:avLst/>
                      <a:gdLst>
                        <a:gd name="T0" fmla="*/ 1 w 1263"/>
                        <a:gd name="T1" fmla="*/ 0 h 231"/>
                        <a:gd name="T2" fmla="*/ 1 w 1263"/>
                        <a:gd name="T3" fmla="*/ 0 h 231"/>
                        <a:gd name="T4" fmla="*/ 1 w 1263"/>
                        <a:gd name="T5" fmla="*/ 0 h 231"/>
                        <a:gd name="T6" fmla="*/ 1 w 1263"/>
                        <a:gd name="T7" fmla="*/ 0 h 231"/>
                        <a:gd name="T8" fmla="*/ 1 w 1263"/>
                        <a:gd name="T9" fmla="*/ 0 h 231"/>
                        <a:gd name="T10" fmla="*/ 1 w 1263"/>
                        <a:gd name="T11" fmla="*/ 0 h 231"/>
                        <a:gd name="T12" fmla="*/ 1 w 1263"/>
                        <a:gd name="T13" fmla="*/ 0 h 231"/>
                        <a:gd name="T14" fmla="*/ 1 w 1263"/>
                        <a:gd name="T15" fmla="*/ 0 h 231"/>
                        <a:gd name="T16" fmla="*/ 0 w 1263"/>
                        <a:gd name="T17" fmla="*/ 0 h 231"/>
                        <a:gd name="T18" fmla="*/ 0 w 1263"/>
                        <a:gd name="T19" fmla="*/ 0 h 231"/>
                        <a:gd name="T20" fmla="*/ 0 w 1263"/>
                        <a:gd name="T21" fmla="*/ 0 h 231"/>
                        <a:gd name="T22" fmla="*/ 0 w 1263"/>
                        <a:gd name="T23" fmla="*/ 0 h 231"/>
                        <a:gd name="T24" fmla="*/ 0 w 1263"/>
                        <a:gd name="T25" fmla="*/ 0 h 231"/>
                        <a:gd name="T26" fmla="*/ 0 w 1263"/>
                        <a:gd name="T27" fmla="*/ 0 h 231"/>
                        <a:gd name="T28" fmla="*/ 0 w 1263"/>
                        <a:gd name="T29" fmla="*/ 0 h 231"/>
                        <a:gd name="T30" fmla="*/ 0 w 1263"/>
                        <a:gd name="T31" fmla="*/ 0 h 231"/>
                        <a:gd name="T32" fmla="*/ 0 w 1263"/>
                        <a:gd name="T33" fmla="*/ 0 h 231"/>
                        <a:gd name="T34" fmla="*/ 0 w 1263"/>
                        <a:gd name="T35" fmla="*/ 0 h 231"/>
                        <a:gd name="T36" fmla="*/ 0 w 1263"/>
                        <a:gd name="T37" fmla="*/ 0 h 231"/>
                        <a:gd name="T38" fmla="*/ 0 w 1263"/>
                        <a:gd name="T39" fmla="*/ 0 h 231"/>
                        <a:gd name="T40" fmla="*/ 0 w 1263"/>
                        <a:gd name="T41" fmla="*/ 0 h 231"/>
                        <a:gd name="T42" fmla="*/ 0 w 1263"/>
                        <a:gd name="T43" fmla="*/ 0 h 231"/>
                        <a:gd name="T44" fmla="*/ 0 w 1263"/>
                        <a:gd name="T45" fmla="*/ 0 h 231"/>
                        <a:gd name="T46" fmla="*/ 0 w 1263"/>
                        <a:gd name="T47" fmla="*/ 0 h 231"/>
                        <a:gd name="T48" fmla="*/ 0 w 1263"/>
                        <a:gd name="T49" fmla="*/ 0 h 231"/>
                        <a:gd name="T50" fmla="*/ 0 w 1263"/>
                        <a:gd name="T51" fmla="*/ 0 h 231"/>
                        <a:gd name="T52" fmla="*/ 0 w 1263"/>
                        <a:gd name="T53" fmla="*/ 0 h 231"/>
                        <a:gd name="T54" fmla="*/ 0 w 1263"/>
                        <a:gd name="T55" fmla="*/ 0 h 231"/>
                        <a:gd name="T56" fmla="*/ 0 w 1263"/>
                        <a:gd name="T57" fmla="*/ 0 h 231"/>
                        <a:gd name="T58" fmla="*/ 0 w 1263"/>
                        <a:gd name="T59" fmla="*/ 0 h 231"/>
                        <a:gd name="T60" fmla="*/ 0 w 1263"/>
                        <a:gd name="T61" fmla="*/ 0 h 231"/>
                        <a:gd name="T62" fmla="*/ 0 w 1263"/>
                        <a:gd name="T63" fmla="*/ 0 h 231"/>
                        <a:gd name="T64" fmla="*/ 0 w 1263"/>
                        <a:gd name="T65" fmla="*/ 0 h 231"/>
                        <a:gd name="T66" fmla="*/ 0 w 1263"/>
                        <a:gd name="T67" fmla="*/ 0 h 231"/>
                        <a:gd name="T68" fmla="*/ 0 w 1263"/>
                        <a:gd name="T69" fmla="*/ 0 h 231"/>
                        <a:gd name="T70" fmla="*/ 0 w 1263"/>
                        <a:gd name="T71" fmla="*/ 0 h 231"/>
                        <a:gd name="T72" fmla="*/ 0 w 1263"/>
                        <a:gd name="T73" fmla="*/ 0 h 231"/>
                        <a:gd name="T74" fmla="*/ 0 w 1263"/>
                        <a:gd name="T75" fmla="*/ 0 h 231"/>
                        <a:gd name="T76" fmla="*/ 0 w 1263"/>
                        <a:gd name="T77" fmla="*/ 0 h 231"/>
                        <a:gd name="T78" fmla="*/ 0 w 1263"/>
                        <a:gd name="T79" fmla="*/ 0 h 231"/>
                        <a:gd name="T80" fmla="*/ 0 w 1263"/>
                        <a:gd name="T81" fmla="*/ 0 h 231"/>
                        <a:gd name="T82" fmla="*/ 0 w 1263"/>
                        <a:gd name="T83" fmla="*/ 0 h 231"/>
                        <a:gd name="T84" fmla="*/ 0 w 1263"/>
                        <a:gd name="T85" fmla="*/ 0 h 231"/>
                        <a:gd name="T86" fmla="*/ 0 w 1263"/>
                        <a:gd name="T87" fmla="*/ 0 h 231"/>
                        <a:gd name="T88" fmla="*/ 1 w 1263"/>
                        <a:gd name="T89" fmla="*/ 0 h 231"/>
                        <a:gd name="T90" fmla="*/ 1 w 1263"/>
                        <a:gd name="T91" fmla="*/ 0 h 231"/>
                        <a:gd name="T92" fmla="*/ 1 w 1263"/>
                        <a:gd name="T93" fmla="*/ 0 h 231"/>
                        <a:gd name="T94" fmla="*/ 1 w 1263"/>
                        <a:gd name="T95" fmla="*/ 0 h 231"/>
                        <a:gd name="T96" fmla="*/ 1 w 1263"/>
                        <a:gd name="T97" fmla="*/ 0 h 231"/>
                        <a:gd name="T98" fmla="*/ 1 w 1263"/>
                        <a:gd name="T99" fmla="*/ 0 h 231"/>
                        <a:gd name="T100" fmla="*/ 1 w 1263"/>
                        <a:gd name="T101" fmla="*/ 0 h 231"/>
                        <a:gd name="T102" fmla="*/ 1 w 1263"/>
                        <a:gd name="T103" fmla="*/ 0 h 231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263"/>
                        <a:gd name="T157" fmla="*/ 0 h 231"/>
                        <a:gd name="T158" fmla="*/ 1263 w 1263"/>
                        <a:gd name="T159" fmla="*/ 231 h 231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263" h="231">
                          <a:moveTo>
                            <a:pt x="1263" y="84"/>
                          </a:moveTo>
                          <a:lnTo>
                            <a:pt x="1263" y="84"/>
                          </a:lnTo>
                          <a:lnTo>
                            <a:pt x="1263" y="95"/>
                          </a:lnTo>
                          <a:lnTo>
                            <a:pt x="1262" y="104"/>
                          </a:lnTo>
                          <a:lnTo>
                            <a:pt x="1260" y="115"/>
                          </a:lnTo>
                          <a:lnTo>
                            <a:pt x="1256" y="124"/>
                          </a:lnTo>
                          <a:lnTo>
                            <a:pt x="1253" y="132"/>
                          </a:lnTo>
                          <a:lnTo>
                            <a:pt x="1248" y="141"/>
                          </a:lnTo>
                          <a:lnTo>
                            <a:pt x="1242" y="149"/>
                          </a:lnTo>
                          <a:lnTo>
                            <a:pt x="1237" y="156"/>
                          </a:lnTo>
                          <a:lnTo>
                            <a:pt x="1230" y="163"/>
                          </a:lnTo>
                          <a:lnTo>
                            <a:pt x="1223" y="170"/>
                          </a:lnTo>
                          <a:lnTo>
                            <a:pt x="1215" y="176"/>
                          </a:lnTo>
                          <a:lnTo>
                            <a:pt x="1206" y="181"/>
                          </a:lnTo>
                          <a:lnTo>
                            <a:pt x="1198" y="185"/>
                          </a:lnTo>
                          <a:lnTo>
                            <a:pt x="1189" y="189"/>
                          </a:lnTo>
                          <a:lnTo>
                            <a:pt x="1179" y="191"/>
                          </a:lnTo>
                          <a:lnTo>
                            <a:pt x="1169" y="194"/>
                          </a:lnTo>
                          <a:lnTo>
                            <a:pt x="1102" y="200"/>
                          </a:lnTo>
                          <a:lnTo>
                            <a:pt x="1036" y="206"/>
                          </a:lnTo>
                          <a:lnTo>
                            <a:pt x="968" y="212"/>
                          </a:lnTo>
                          <a:lnTo>
                            <a:pt x="901" y="218"/>
                          </a:lnTo>
                          <a:lnTo>
                            <a:pt x="835" y="221"/>
                          </a:lnTo>
                          <a:lnTo>
                            <a:pt x="767" y="225"/>
                          </a:lnTo>
                          <a:lnTo>
                            <a:pt x="700" y="227"/>
                          </a:lnTo>
                          <a:lnTo>
                            <a:pt x="634" y="229"/>
                          </a:lnTo>
                          <a:lnTo>
                            <a:pt x="567" y="231"/>
                          </a:lnTo>
                          <a:lnTo>
                            <a:pt x="499" y="231"/>
                          </a:lnTo>
                          <a:lnTo>
                            <a:pt x="432" y="229"/>
                          </a:lnTo>
                          <a:lnTo>
                            <a:pt x="366" y="228"/>
                          </a:lnTo>
                          <a:lnTo>
                            <a:pt x="298" y="227"/>
                          </a:lnTo>
                          <a:lnTo>
                            <a:pt x="231" y="224"/>
                          </a:lnTo>
                          <a:lnTo>
                            <a:pt x="165" y="220"/>
                          </a:lnTo>
                          <a:lnTo>
                            <a:pt x="97" y="216"/>
                          </a:lnTo>
                          <a:lnTo>
                            <a:pt x="88" y="214"/>
                          </a:lnTo>
                          <a:lnTo>
                            <a:pt x="79" y="212"/>
                          </a:lnTo>
                          <a:lnTo>
                            <a:pt x="70" y="210"/>
                          </a:lnTo>
                          <a:lnTo>
                            <a:pt x="60" y="205"/>
                          </a:lnTo>
                          <a:lnTo>
                            <a:pt x="52" y="200"/>
                          </a:lnTo>
                          <a:lnTo>
                            <a:pt x="44" y="195"/>
                          </a:lnTo>
                          <a:lnTo>
                            <a:pt x="36" y="189"/>
                          </a:lnTo>
                          <a:lnTo>
                            <a:pt x="29" y="182"/>
                          </a:lnTo>
                          <a:lnTo>
                            <a:pt x="23" y="175"/>
                          </a:lnTo>
                          <a:lnTo>
                            <a:pt x="17" y="167"/>
                          </a:lnTo>
                          <a:lnTo>
                            <a:pt x="12" y="159"/>
                          </a:lnTo>
                          <a:lnTo>
                            <a:pt x="8" y="149"/>
                          </a:lnTo>
                          <a:lnTo>
                            <a:pt x="5" y="140"/>
                          </a:lnTo>
                          <a:lnTo>
                            <a:pt x="2" y="131"/>
                          </a:lnTo>
                          <a:lnTo>
                            <a:pt x="0" y="122"/>
                          </a:lnTo>
                          <a:lnTo>
                            <a:pt x="0" y="111"/>
                          </a:lnTo>
                          <a:lnTo>
                            <a:pt x="0" y="102"/>
                          </a:lnTo>
                          <a:lnTo>
                            <a:pt x="1" y="91"/>
                          </a:lnTo>
                          <a:lnTo>
                            <a:pt x="3" y="83"/>
                          </a:lnTo>
                          <a:lnTo>
                            <a:pt x="6" y="74"/>
                          </a:lnTo>
                          <a:lnTo>
                            <a:pt x="10" y="66"/>
                          </a:lnTo>
                          <a:lnTo>
                            <a:pt x="15" y="59"/>
                          </a:lnTo>
                          <a:lnTo>
                            <a:pt x="20" y="52"/>
                          </a:lnTo>
                          <a:lnTo>
                            <a:pt x="27" y="45"/>
                          </a:lnTo>
                          <a:lnTo>
                            <a:pt x="32" y="39"/>
                          </a:lnTo>
                          <a:lnTo>
                            <a:pt x="41" y="34"/>
                          </a:lnTo>
                          <a:lnTo>
                            <a:pt x="49" y="31"/>
                          </a:lnTo>
                          <a:lnTo>
                            <a:pt x="57" y="27"/>
                          </a:lnTo>
                          <a:lnTo>
                            <a:pt x="65" y="24"/>
                          </a:lnTo>
                          <a:lnTo>
                            <a:pt x="74" y="23"/>
                          </a:lnTo>
                          <a:lnTo>
                            <a:pt x="84" y="22"/>
                          </a:lnTo>
                          <a:lnTo>
                            <a:pt x="94" y="23"/>
                          </a:lnTo>
                          <a:lnTo>
                            <a:pt x="160" y="26"/>
                          </a:lnTo>
                          <a:lnTo>
                            <a:pt x="228" y="31"/>
                          </a:lnTo>
                          <a:lnTo>
                            <a:pt x="295" y="33"/>
                          </a:lnTo>
                          <a:lnTo>
                            <a:pt x="361" y="36"/>
                          </a:lnTo>
                          <a:lnTo>
                            <a:pt x="428" y="37"/>
                          </a:lnTo>
                          <a:lnTo>
                            <a:pt x="496" y="38"/>
                          </a:lnTo>
                          <a:lnTo>
                            <a:pt x="562" y="37"/>
                          </a:lnTo>
                          <a:lnTo>
                            <a:pt x="629" y="37"/>
                          </a:lnTo>
                          <a:lnTo>
                            <a:pt x="697" y="34"/>
                          </a:lnTo>
                          <a:lnTo>
                            <a:pt x="764" y="32"/>
                          </a:lnTo>
                          <a:lnTo>
                            <a:pt x="830" y="29"/>
                          </a:lnTo>
                          <a:lnTo>
                            <a:pt x="898" y="24"/>
                          </a:lnTo>
                          <a:lnTo>
                            <a:pt x="965" y="19"/>
                          </a:lnTo>
                          <a:lnTo>
                            <a:pt x="1031" y="14"/>
                          </a:lnTo>
                          <a:lnTo>
                            <a:pt x="1098" y="8"/>
                          </a:lnTo>
                          <a:lnTo>
                            <a:pt x="1165" y="1"/>
                          </a:lnTo>
                          <a:lnTo>
                            <a:pt x="1175" y="0"/>
                          </a:lnTo>
                          <a:lnTo>
                            <a:pt x="1184" y="0"/>
                          </a:lnTo>
                          <a:lnTo>
                            <a:pt x="1194" y="1"/>
                          </a:lnTo>
                          <a:lnTo>
                            <a:pt x="1203" y="3"/>
                          </a:lnTo>
                          <a:lnTo>
                            <a:pt x="1211" y="7"/>
                          </a:lnTo>
                          <a:lnTo>
                            <a:pt x="1219" y="10"/>
                          </a:lnTo>
                          <a:lnTo>
                            <a:pt x="1227" y="15"/>
                          </a:lnTo>
                          <a:lnTo>
                            <a:pt x="1234" y="21"/>
                          </a:lnTo>
                          <a:lnTo>
                            <a:pt x="1240" y="26"/>
                          </a:lnTo>
                          <a:lnTo>
                            <a:pt x="1246" y="33"/>
                          </a:lnTo>
                          <a:lnTo>
                            <a:pt x="1251" y="40"/>
                          </a:lnTo>
                          <a:lnTo>
                            <a:pt x="1255" y="48"/>
                          </a:lnTo>
                          <a:lnTo>
                            <a:pt x="1259" y="57"/>
                          </a:lnTo>
                          <a:lnTo>
                            <a:pt x="1261" y="66"/>
                          </a:lnTo>
                          <a:lnTo>
                            <a:pt x="1263" y="75"/>
                          </a:lnTo>
                          <a:lnTo>
                            <a:pt x="1263" y="84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131" name="AutoShape 14">
                      <a:extLst>
                        <a:ext uri="{FF2B5EF4-FFF2-40B4-BE49-F238E27FC236}">
                          <a16:creationId xmlns:a16="http://schemas.microsoft.com/office/drawing/2014/main" id="{7F325B72-FFAA-3D69-5C69-C1A9657B31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6" y="3916"/>
                      <a:ext cx="375" cy="85"/>
                    </a:xfrm>
                    <a:custGeom>
                      <a:avLst/>
                      <a:gdLst>
                        <a:gd name="T0" fmla="*/ 0 w 1159"/>
                        <a:gd name="T1" fmla="*/ 0 h 211"/>
                        <a:gd name="T2" fmla="*/ 0 w 1159"/>
                        <a:gd name="T3" fmla="*/ 0 h 211"/>
                        <a:gd name="T4" fmla="*/ 0 w 1159"/>
                        <a:gd name="T5" fmla="*/ 0 h 211"/>
                        <a:gd name="T6" fmla="*/ 0 w 1159"/>
                        <a:gd name="T7" fmla="*/ 0 h 211"/>
                        <a:gd name="T8" fmla="*/ 0 w 1159"/>
                        <a:gd name="T9" fmla="*/ 0 h 211"/>
                        <a:gd name="T10" fmla="*/ 0 w 1159"/>
                        <a:gd name="T11" fmla="*/ 0 h 211"/>
                        <a:gd name="T12" fmla="*/ 0 w 1159"/>
                        <a:gd name="T13" fmla="*/ 0 h 211"/>
                        <a:gd name="T14" fmla="*/ 0 w 1159"/>
                        <a:gd name="T15" fmla="*/ 0 h 211"/>
                        <a:gd name="T16" fmla="*/ 0 w 1159"/>
                        <a:gd name="T17" fmla="*/ 0 h 211"/>
                        <a:gd name="T18" fmla="*/ 0 w 1159"/>
                        <a:gd name="T19" fmla="*/ 0 h 211"/>
                        <a:gd name="T20" fmla="*/ 0 w 1159"/>
                        <a:gd name="T21" fmla="*/ 0 h 211"/>
                        <a:gd name="T22" fmla="*/ 0 w 1159"/>
                        <a:gd name="T23" fmla="*/ 0 h 211"/>
                        <a:gd name="T24" fmla="*/ 0 w 1159"/>
                        <a:gd name="T25" fmla="*/ 0 h 211"/>
                        <a:gd name="T26" fmla="*/ 0 w 1159"/>
                        <a:gd name="T27" fmla="*/ 0 h 211"/>
                        <a:gd name="T28" fmla="*/ 0 w 1159"/>
                        <a:gd name="T29" fmla="*/ 0 h 211"/>
                        <a:gd name="T30" fmla="*/ 0 w 1159"/>
                        <a:gd name="T31" fmla="*/ 0 h 211"/>
                        <a:gd name="T32" fmla="*/ 0 w 1159"/>
                        <a:gd name="T33" fmla="*/ 0 h 211"/>
                        <a:gd name="T34" fmla="*/ 0 w 1159"/>
                        <a:gd name="T35" fmla="*/ 0 h 211"/>
                        <a:gd name="T36" fmla="*/ 0 w 1159"/>
                        <a:gd name="T37" fmla="*/ 0 h 211"/>
                        <a:gd name="T38" fmla="*/ 0 w 1159"/>
                        <a:gd name="T39" fmla="*/ 0 h 211"/>
                        <a:gd name="T40" fmla="*/ 0 w 1159"/>
                        <a:gd name="T41" fmla="*/ 0 h 211"/>
                        <a:gd name="T42" fmla="*/ 0 w 1159"/>
                        <a:gd name="T43" fmla="*/ 0 h 211"/>
                        <a:gd name="T44" fmla="*/ 0 w 1159"/>
                        <a:gd name="T45" fmla="*/ 0 h 211"/>
                        <a:gd name="T46" fmla="*/ 0 w 1159"/>
                        <a:gd name="T47" fmla="*/ 0 h 211"/>
                        <a:gd name="T48" fmla="*/ 0 w 1159"/>
                        <a:gd name="T49" fmla="*/ 0 h 211"/>
                        <a:gd name="T50" fmla="*/ 0 w 1159"/>
                        <a:gd name="T51" fmla="*/ 0 h 211"/>
                        <a:gd name="T52" fmla="*/ 0 w 1159"/>
                        <a:gd name="T53" fmla="*/ 0 h 211"/>
                        <a:gd name="T54" fmla="*/ 0 w 1159"/>
                        <a:gd name="T55" fmla="*/ 0 h 211"/>
                        <a:gd name="T56" fmla="*/ 0 w 1159"/>
                        <a:gd name="T57" fmla="*/ 0 h 211"/>
                        <a:gd name="T58" fmla="*/ 0 w 1159"/>
                        <a:gd name="T59" fmla="*/ 0 h 211"/>
                        <a:gd name="T60" fmla="*/ 0 w 1159"/>
                        <a:gd name="T61" fmla="*/ 0 h 211"/>
                        <a:gd name="T62" fmla="*/ 0 w 1159"/>
                        <a:gd name="T63" fmla="*/ 0 h 211"/>
                        <a:gd name="T64" fmla="*/ 0 w 1159"/>
                        <a:gd name="T65" fmla="*/ 0 h 211"/>
                        <a:gd name="T66" fmla="*/ 0 w 1159"/>
                        <a:gd name="T67" fmla="*/ 0 h 211"/>
                        <a:gd name="T68" fmla="*/ 0 w 1159"/>
                        <a:gd name="T69" fmla="*/ 0 h 211"/>
                        <a:gd name="T70" fmla="*/ 0 w 1159"/>
                        <a:gd name="T71" fmla="*/ 0 h 211"/>
                        <a:gd name="T72" fmla="*/ 0 w 1159"/>
                        <a:gd name="T73" fmla="*/ 0 h 211"/>
                        <a:gd name="T74" fmla="*/ 0 w 1159"/>
                        <a:gd name="T75" fmla="*/ 0 h 211"/>
                        <a:gd name="T76" fmla="*/ 0 w 1159"/>
                        <a:gd name="T77" fmla="*/ 0 h 211"/>
                        <a:gd name="T78" fmla="*/ 0 w 1159"/>
                        <a:gd name="T79" fmla="*/ 0 h 211"/>
                        <a:gd name="T80" fmla="*/ 0 w 1159"/>
                        <a:gd name="T81" fmla="*/ 0 h 211"/>
                        <a:gd name="T82" fmla="*/ 0 w 1159"/>
                        <a:gd name="T83" fmla="*/ 0 h 211"/>
                        <a:gd name="T84" fmla="*/ 0 w 1159"/>
                        <a:gd name="T85" fmla="*/ 0 h 211"/>
                        <a:gd name="T86" fmla="*/ 0 w 1159"/>
                        <a:gd name="T87" fmla="*/ 0 h 211"/>
                        <a:gd name="T88" fmla="*/ 0 w 1159"/>
                        <a:gd name="T89" fmla="*/ 0 h 211"/>
                        <a:gd name="T90" fmla="*/ 0 w 1159"/>
                        <a:gd name="T91" fmla="*/ 0 h 211"/>
                        <a:gd name="T92" fmla="*/ 0 w 1159"/>
                        <a:gd name="T93" fmla="*/ 0 h 211"/>
                        <a:gd name="T94" fmla="*/ 0 w 1159"/>
                        <a:gd name="T95" fmla="*/ 0 h 211"/>
                        <a:gd name="T96" fmla="*/ 0 w 1159"/>
                        <a:gd name="T97" fmla="*/ 0 h 211"/>
                        <a:gd name="T98" fmla="*/ 0 w 1159"/>
                        <a:gd name="T99" fmla="*/ 0 h 211"/>
                        <a:gd name="T100" fmla="*/ 0 w 1159"/>
                        <a:gd name="T101" fmla="*/ 0 h 211"/>
                        <a:gd name="T102" fmla="*/ 0 w 1159"/>
                        <a:gd name="T103" fmla="*/ 0 h 211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159"/>
                        <a:gd name="T157" fmla="*/ 0 h 211"/>
                        <a:gd name="T158" fmla="*/ 1159 w 1159"/>
                        <a:gd name="T159" fmla="*/ 211 h 211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159" h="211">
                          <a:moveTo>
                            <a:pt x="1159" y="78"/>
                          </a:moveTo>
                          <a:lnTo>
                            <a:pt x="1159" y="78"/>
                          </a:lnTo>
                          <a:lnTo>
                            <a:pt x="1159" y="87"/>
                          </a:lnTo>
                          <a:lnTo>
                            <a:pt x="1157" y="97"/>
                          </a:lnTo>
                          <a:lnTo>
                            <a:pt x="1155" y="105"/>
                          </a:lnTo>
                          <a:lnTo>
                            <a:pt x="1153" y="113"/>
                          </a:lnTo>
                          <a:lnTo>
                            <a:pt x="1149" y="121"/>
                          </a:lnTo>
                          <a:lnTo>
                            <a:pt x="1145" y="129"/>
                          </a:lnTo>
                          <a:lnTo>
                            <a:pt x="1140" y="137"/>
                          </a:lnTo>
                          <a:lnTo>
                            <a:pt x="1134" y="144"/>
                          </a:lnTo>
                          <a:lnTo>
                            <a:pt x="1127" y="150"/>
                          </a:lnTo>
                          <a:lnTo>
                            <a:pt x="1121" y="156"/>
                          </a:lnTo>
                          <a:lnTo>
                            <a:pt x="1114" y="162"/>
                          </a:lnTo>
                          <a:lnTo>
                            <a:pt x="1106" y="166"/>
                          </a:lnTo>
                          <a:lnTo>
                            <a:pt x="1098" y="170"/>
                          </a:lnTo>
                          <a:lnTo>
                            <a:pt x="1090" y="173"/>
                          </a:lnTo>
                          <a:lnTo>
                            <a:pt x="1081" y="175"/>
                          </a:lnTo>
                          <a:lnTo>
                            <a:pt x="1071" y="177"/>
                          </a:lnTo>
                          <a:lnTo>
                            <a:pt x="1011" y="184"/>
                          </a:lnTo>
                          <a:lnTo>
                            <a:pt x="950" y="189"/>
                          </a:lnTo>
                          <a:lnTo>
                            <a:pt x="888" y="195"/>
                          </a:lnTo>
                          <a:lnTo>
                            <a:pt x="826" y="200"/>
                          </a:lnTo>
                          <a:lnTo>
                            <a:pt x="765" y="203"/>
                          </a:lnTo>
                          <a:lnTo>
                            <a:pt x="704" y="207"/>
                          </a:lnTo>
                          <a:lnTo>
                            <a:pt x="643" y="209"/>
                          </a:lnTo>
                          <a:lnTo>
                            <a:pt x="581" y="210"/>
                          </a:lnTo>
                          <a:lnTo>
                            <a:pt x="520" y="211"/>
                          </a:lnTo>
                          <a:lnTo>
                            <a:pt x="458" y="211"/>
                          </a:lnTo>
                          <a:lnTo>
                            <a:pt x="397" y="211"/>
                          </a:lnTo>
                          <a:lnTo>
                            <a:pt x="335" y="210"/>
                          </a:lnTo>
                          <a:lnTo>
                            <a:pt x="274" y="208"/>
                          </a:lnTo>
                          <a:lnTo>
                            <a:pt x="213" y="206"/>
                          </a:lnTo>
                          <a:lnTo>
                            <a:pt x="152" y="202"/>
                          </a:lnTo>
                          <a:lnTo>
                            <a:pt x="90" y="198"/>
                          </a:lnTo>
                          <a:lnTo>
                            <a:pt x="81" y="196"/>
                          </a:lnTo>
                          <a:lnTo>
                            <a:pt x="73" y="195"/>
                          </a:lnTo>
                          <a:lnTo>
                            <a:pt x="64" y="192"/>
                          </a:lnTo>
                          <a:lnTo>
                            <a:pt x="55" y="188"/>
                          </a:lnTo>
                          <a:lnTo>
                            <a:pt x="48" y="184"/>
                          </a:lnTo>
                          <a:lnTo>
                            <a:pt x="40" y="179"/>
                          </a:lnTo>
                          <a:lnTo>
                            <a:pt x="33" y="173"/>
                          </a:lnTo>
                          <a:lnTo>
                            <a:pt x="28" y="167"/>
                          </a:lnTo>
                          <a:lnTo>
                            <a:pt x="22" y="160"/>
                          </a:lnTo>
                          <a:lnTo>
                            <a:pt x="16" y="153"/>
                          </a:lnTo>
                          <a:lnTo>
                            <a:pt x="11" y="145"/>
                          </a:lnTo>
                          <a:lnTo>
                            <a:pt x="8" y="137"/>
                          </a:lnTo>
                          <a:lnTo>
                            <a:pt x="4" y="129"/>
                          </a:lnTo>
                          <a:lnTo>
                            <a:pt x="2" y="120"/>
                          </a:lnTo>
                          <a:lnTo>
                            <a:pt x="1" y="112"/>
                          </a:lnTo>
                          <a:lnTo>
                            <a:pt x="0" y="102"/>
                          </a:lnTo>
                          <a:lnTo>
                            <a:pt x="1" y="93"/>
                          </a:lnTo>
                          <a:lnTo>
                            <a:pt x="2" y="85"/>
                          </a:lnTo>
                          <a:lnTo>
                            <a:pt x="3" y="76"/>
                          </a:lnTo>
                          <a:lnTo>
                            <a:pt x="7" y="69"/>
                          </a:lnTo>
                          <a:lnTo>
                            <a:pt x="10" y="61"/>
                          </a:lnTo>
                          <a:lnTo>
                            <a:pt x="15" y="54"/>
                          </a:lnTo>
                          <a:lnTo>
                            <a:pt x="19" y="48"/>
                          </a:lnTo>
                          <a:lnTo>
                            <a:pt x="25" y="42"/>
                          </a:lnTo>
                          <a:lnTo>
                            <a:pt x="31" y="36"/>
                          </a:lnTo>
                          <a:lnTo>
                            <a:pt x="38" y="32"/>
                          </a:lnTo>
                          <a:lnTo>
                            <a:pt x="45" y="28"/>
                          </a:lnTo>
                          <a:lnTo>
                            <a:pt x="52" y="25"/>
                          </a:lnTo>
                          <a:lnTo>
                            <a:pt x="60" y="22"/>
                          </a:lnTo>
                          <a:lnTo>
                            <a:pt x="69" y="21"/>
                          </a:lnTo>
                          <a:lnTo>
                            <a:pt x="77" y="20"/>
                          </a:lnTo>
                          <a:lnTo>
                            <a:pt x="87" y="21"/>
                          </a:lnTo>
                          <a:lnTo>
                            <a:pt x="148" y="25"/>
                          </a:lnTo>
                          <a:lnTo>
                            <a:pt x="209" y="28"/>
                          </a:lnTo>
                          <a:lnTo>
                            <a:pt x="270" y="30"/>
                          </a:lnTo>
                          <a:lnTo>
                            <a:pt x="332" y="33"/>
                          </a:lnTo>
                          <a:lnTo>
                            <a:pt x="393" y="34"/>
                          </a:lnTo>
                          <a:lnTo>
                            <a:pt x="455" y="35"/>
                          </a:lnTo>
                          <a:lnTo>
                            <a:pt x="516" y="34"/>
                          </a:lnTo>
                          <a:lnTo>
                            <a:pt x="578" y="34"/>
                          </a:lnTo>
                          <a:lnTo>
                            <a:pt x="639" y="32"/>
                          </a:lnTo>
                          <a:lnTo>
                            <a:pt x="700" y="29"/>
                          </a:lnTo>
                          <a:lnTo>
                            <a:pt x="761" y="27"/>
                          </a:lnTo>
                          <a:lnTo>
                            <a:pt x="823" y="22"/>
                          </a:lnTo>
                          <a:lnTo>
                            <a:pt x="884" y="19"/>
                          </a:lnTo>
                          <a:lnTo>
                            <a:pt x="946" y="13"/>
                          </a:lnTo>
                          <a:lnTo>
                            <a:pt x="1008" y="7"/>
                          </a:lnTo>
                          <a:lnTo>
                            <a:pt x="1068" y="0"/>
                          </a:lnTo>
                          <a:lnTo>
                            <a:pt x="1077" y="0"/>
                          </a:lnTo>
                          <a:lnTo>
                            <a:pt x="1087" y="0"/>
                          </a:lnTo>
                          <a:lnTo>
                            <a:pt x="1095" y="1"/>
                          </a:lnTo>
                          <a:lnTo>
                            <a:pt x="1103" y="4"/>
                          </a:lnTo>
                          <a:lnTo>
                            <a:pt x="1111" y="6"/>
                          </a:lnTo>
                          <a:lnTo>
                            <a:pt x="1118" y="9"/>
                          </a:lnTo>
                          <a:lnTo>
                            <a:pt x="1125" y="14"/>
                          </a:lnTo>
                          <a:lnTo>
                            <a:pt x="1132" y="19"/>
                          </a:lnTo>
                          <a:lnTo>
                            <a:pt x="1138" y="25"/>
                          </a:lnTo>
                          <a:lnTo>
                            <a:pt x="1142" y="30"/>
                          </a:lnTo>
                          <a:lnTo>
                            <a:pt x="1147" y="37"/>
                          </a:lnTo>
                          <a:lnTo>
                            <a:pt x="1150" y="44"/>
                          </a:lnTo>
                          <a:lnTo>
                            <a:pt x="1154" y="52"/>
                          </a:lnTo>
                          <a:lnTo>
                            <a:pt x="1156" y="61"/>
                          </a:lnTo>
                          <a:lnTo>
                            <a:pt x="1157" y="69"/>
                          </a:lnTo>
                          <a:lnTo>
                            <a:pt x="1159" y="7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132" name="AutoShape 15">
                      <a:extLst>
                        <a:ext uri="{FF2B5EF4-FFF2-40B4-BE49-F238E27FC236}">
                          <a16:creationId xmlns:a16="http://schemas.microsoft.com/office/drawing/2014/main" id="{791B7122-9BF3-CDF6-9568-6BD92A3C1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7" y="3807"/>
                      <a:ext cx="352" cy="80"/>
                    </a:xfrm>
                    <a:custGeom>
                      <a:avLst/>
                      <a:gdLst>
                        <a:gd name="T0" fmla="*/ 0 w 1088"/>
                        <a:gd name="T1" fmla="*/ 0 h 199"/>
                        <a:gd name="T2" fmla="*/ 0 w 1088"/>
                        <a:gd name="T3" fmla="*/ 0 h 199"/>
                        <a:gd name="T4" fmla="*/ 0 w 1088"/>
                        <a:gd name="T5" fmla="*/ 0 h 199"/>
                        <a:gd name="T6" fmla="*/ 0 w 1088"/>
                        <a:gd name="T7" fmla="*/ 0 h 199"/>
                        <a:gd name="T8" fmla="*/ 0 w 1088"/>
                        <a:gd name="T9" fmla="*/ 0 h 199"/>
                        <a:gd name="T10" fmla="*/ 0 w 1088"/>
                        <a:gd name="T11" fmla="*/ 0 h 199"/>
                        <a:gd name="T12" fmla="*/ 0 w 1088"/>
                        <a:gd name="T13" fmla="*/ 0 h 199"/>
                        <a:gd name="T14" fmla="*/ 0 w 1088"/>
                        <a:gd name="T15" fmla="*/ 0 h 199"/>
                        <a:gd name="T16" fmla="*/ 0 w 1088"/>
                        <a:gd name="T17" fmla="*/ 0 h 199"/>
                        <a:gd name="T18" fmla="*/ 0 w 1088"/>
                        <a:gd name="T19" fmla="*/ 0 h 199"/>
                        <a:gd name="T20" fmla="*/ 0 w 1088"/>
                        <a:gd name="T21" fmla="*/ 0 h 199"/>
                        <a:gd name="T22" fmla="*/ 0 w 1088"/>
                        <a:gd name="T23" fmla="*/ 0 h 199"/>
                        <a:gd name="T24" fmla="*/ 0 w 1088"/>
                        <a:gd name="T25" fmla="*/ 0 h 199"/>
                        <a:gd name="T26" fmla="*/ 0 w 1088"/>
                        <a:gd name="T27" fmla="*/ 0 h 199"/>
                        <a:gd name="T28" fmla="*/ 0 w 1088"/>
                        <a:gd name="T29" fmla="*/ 0 h 199"/>
                        <a:gd name="T30" fmla="*/ 0 w 1088"/>
                        <a:gd name="T31" fmla="*/ 0 h 199"/>
                        <a:gd name="T32" fmla="*/ 0 w 1088"/>
                        <a:gd name="T33" fmla="*/ 0 h 199"/>
                        <a:gd name="T34" fmla="*/ 0 w 1088"/>
                        <a:gd name="T35" fmla="*/ 0 h 199"/>
                        <a:gd name="T36" fmla="*/ 0 w 1088"/>
                        <a:gd name="T37" fmla="*/ 0 h 199"/>
                        <a:gd name="T38" fmla="*/ 0 w 1088"/>
                        <a:gd name="T39" fmla="*/ 0 h 199"/>
                        <a:gd name="T40" fmla="*/ 0 w 1088"/>
                        <a:gd name="T41" fmla="*/ 0 h 199"/>
                        <a:gd name="T42" fmla="*/ 0 w 1088"/>
                        <a:gd name="T43" fmla="*/ 0 h 199"/>
                        <a:gd name="T44" fmla="*/ 0 w 1088"/>
                        <a:gd name="T45" fmla="*/ 0 h 199"/>
                        <a:gd name="T46" fmla="*/ 0 w 1088"/>
                        <a:gd name="T47" fmla="*/ 0 h 199"/>
                        <a:gd name="T48" fmla="*/ 0 w 1088"/>
                        <a:gd name="T49" fmla="*/ 0 h 199"/>
                        <a:gd name="T50" fmla="*/ 0 w 1088"/>
                        <a:gd name="T51" fmla="*/ 0 h 199"/>
                        <a:gd name="T52" fmla="*/ 0 w 1088"/>
                        <a:gd name="T53" fmla="*/ 0 h 199"/>
                        <a:gd name="T54" fmla="*/ 0 w 1088"/>
                        <a:gd name="T55" fmla="*/ 0 h 199"/>
                        <a:gd name="T56" fmla="*/ 0 w 1088"/>
                        <a:gd name="T57" fmla="*/ 0 h 199"/>
                        <a:gd name="T58" fmla="*/ 0 w 1088"/>
                        <a:gd name="T59" fmla="*/ 0 h 199"/>
                        <a:gd name="T60" fmla="*/ 0 w 1088"/>
                        <a:gd name="T61" fmla="*/ 0 h 199"/>
                        <a:gd name="T62" fmla="*/ 0 w 1088"/>
                        <a:gd name="T63" fmla="*/ 0 h 199"/>
                        <a:gd name="T64" fmla="*/ 0 w 1088"/>
                        <a:gd name="T65" fmla="*/ 0 h 199"/>
                        <a:gd name="T66" fmla="*/ 0 w 1088"/>
                        <a:gd name="T67" fmla="*/ 0 h 199"/>
                        <a:gd name="T68" fmla="*/ 0 w 1088"/>
                        <a:gd name="T69" fmla="*/ 0 h 199"/>
                        <a:gd name="T70" fmla="*/ 0 w 1088"/>
                        <a:gd name="T71" fmla="*/ 0 h 199"/>
                        <a:gd name="T72" fmla="*/ 0 w 1088"/>
                        <a:gd name="T73" fmla="*/ 0 h 199"/>
                        <a:gd name="T74" fmla="*/ 0 w 1088"/>
                        <a:gd name="T75" fmla="*/ 0 h 199"/>
                        <a:gd name="T76" fmla="*/ 0 w 1088"/>
                        <a:gd name="T77" fmla="*/ 0 h 199"/>
                        <a:gd name="T78" fmla="*/ 0 w 1088"/>
                        <a:gd name="T79" fmla="*/ 0 h 199"/>
                        <a:gd name="T80" fmla="*/ 0 w 1088"/>
                        <a:gd name="T81" fmla="*/ 0 h 199"/>
                        <a:gd name="T82" fmla="*/ 0 w 1088"/>
                        <a:gd name="T83" fmla="*/ 0 h 199"/>
                        <a:gd name="T84" fmla="*/ 0 w 1088"/>
                        <a:gd name="T85" fmla="*/ 0 h 199"/>
                        <a:gd name="T86" fmla="*/ 0 w 1088"/>
                        <a:gd name="T87" fmla="*/ 0 h 199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1088"/>
                        <a:gd name="T133" fmla="*/ 0 h 199"/>
                        <a:gd name="T134" fmla="*/ 1088 w 1088"/>
                        <a:gd name="T135" fmla="*/ 199 h 199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1088" h="199">
                          <a:moveTo>
                            <a:pt x="1088" y="73"/>
                          </a:moveTo>
                          <a:lnTo>
                            <a:pt x="1088" y="73"/>
                          </a:lnTo>
                          <a:lnTo>
                            <a:pt x="1087" y="82"/>
                          </a:lnTo>
                          <a:lnTo>
                            <a:pt x="1087" y="91"/>
                          </a:lnTo>
                          <a:lnTo>
                            <a:pt x="1084" y="99"/>
                          </a:lnTo>
                          <a:lnTo>
                            <a:pt x="1082" y="107"/>
                          </a:lnTo>
                          <a:lnTo>
                            <a:pt x="1078" y="115"/>
                          </a:lnTo>
                          <a:lnTo>
                            <a:pt x="1074" y="122"/>
                          </a:lnTo>
                          <a:lnTo>
                            <a:pt x="1069" y="129"/>
                          </a:lnTo>
                          <a:lnTo>
                            <a:pt x="1064" y="136"/>
                          </a:lnTo>
                          <a:lnTo>
                            <a:pt x="1059" y="142"/>
                          </a:lnTo>
                          <a:lnTo>
                            <a:pt x="1052" y="147"/>
                          </a:lnTo>
                          <a:lnTo>
                            <a:pt x="1046" y="152"/>
                          </a:lnTo>
                          <a:lnTo>
                            <a:pt x="1038" y="157"/>
                          </a:lnTo>
                          <a:lnTo>
                            <a:pt x="1031" y="160"/>
                          </a:lnTo>
                          <a:lnTo>
                            <a:pt x="1023" y="163"/>
                          </a:lnTo>
                          <a:lnTo>
                            <a:pt x="1015" y="165"/>
                          </a:lnTo>
                          <a:lnTo>
                            <a:pt x="1006" y="167"/>
                          </a:lnTo>
                          <a:lnTo>
                            <a:pt x="891" y="179"/>
                          </a:lnTo>
                          <a:lnTo>
                            <a:pt x="775" y="188"/>
                          </a:lnTo>
                          <a:lnTo>
                            <a:pt x="660" y="194"/>
                          </a:lnTo>
                          <a:lnTo>
                            <a:pt x="545" y="197"/>
                          </a:lnTo>
                          <a:lnTo>
                            <a:pt x="429" y="199"/>
                          </a:lnTo>
                          <a:lnTo>
                            <a:pt x="314" y="197"/>
                          </a:lnTo>
                          <a:lnTo>
                            <a:pt x="199" y="193"/>
                          </a:lnTo>
                          <a:lnTo>
                            <a:pt x="83" y="186"/>
                          </a:lnTo>
                          <a:lnTo>
                            <a:pt x="75" y="185"/>
                          </a:lnTo>
                          <a:lnTo>
                            <a:pt x="67" y="183"/>
                          </a:lnTo>
                          <a:lnTo>
                            <a:pt x="59" y="181"/>
                          </a:lnTo>
                          <a:lnTo>
                            <a:pt x="52" y="178"/>
                          </a:lnTo>
                          <a:lnTo>
                            <a:pt x="44" y="173"/>
                          </a:lnTo>
                          <a:lnTo>
                            <a:pt x="37" y="168"/>
                          </a:lnTo>
                          <a:lnTo>
                            <a:pt x="31" y="163"/>
                          </a:lnTo>
                          <a:lnTo>
                            <a:pt x="25" y="157"/>
                          </a:lnTo>
                          <a:lnTo>
                            <a:pt x="19" y="151"/>
                          </a:lnTo>
                          <a:lnTo>
                            <a:pt x="15" y="144"/>
                          </a:lnTo>
                          <a:lnTo>
                            <a:pt x="10" y="137"/>
                          </a:lnTo>
                          <a:lnTo>
                            <a:pt x="7" y="129"/>
                          </a:lnTo>
                          <a:lnTo>
                            <a:pt x="3" y="121"/>
                          </a:lnTo>
                          <a:lnTo>
                            <a:pt x="1" y="113"/>
                          </a:lnTo>
                          <a:lnTo>
                            <a:pt x="0" y="104"/>
                          </a:lnTo>
                          <a:lnTo>
                            <a:pt x="0" y="96"/>
                          </a:lnTo>
                          <a:lnTo>
                            <a:pt x="0" y="88"/>
                          </a:lnTo>
                          <a:lnTo>
                            <a:pt x="1" y="80"/>
                          </a:lnTo>
                          <a:lnTo>
                            <a:pt x="2" y="72"/>
                          </a:lnTo>
                          <a:lnTo>
                            <a:pt x="5" y="64"/>
                          </a:lnTo>
                          <a:lnTo>
                            <a:pt x="8" y="57"/>
                          </a:lnTo>
                          <a:lnTo>
                            <a:pt x="12" y="51"/>
                          </a:lnTo>
                          <a:lnTo>
                            <a:pt x="17" y="45"/>
                          </a:lnTo>
                          <a:lnTo>
                            <a:pt x="22" y="39"/>
                          </a:lnTo>
                          <a:lnTo>
                            <a:pt x="28" y="35"/>
                          </a:lnTo>
                          <a:lnTo>
                            <a:pt x="35" y="30"/>
                          </a:lnTo>
                          <a:lnTo>
                            <a:pt x="41" y="27"/>
                          </a:lnTo>
                          <a:lnTo>
                            <a:pt x="48" y="23"/>
                          </a:lnTo>
                          <a:lnTo>
                            <a:pt x="55" y="22"/>
                          </a:lnTo>
                          <a:lnTo>
                            <a:pt x="64" y="20"/>
                          </a:lnTo>
                          <a:lnTo>
                            <a:pt x="72" y="20"/>
                          </a:lnTo>
                          <a:lnTo>
                            <a:pt x="80" y="20"/>
                          </a:lnTo>
                          <a:lnTo>
                            <a:pt x="196" y="27"/>
                          </a:lnTo>
                          <a:lnTo>
                            <a:pt x="311" y="31"/>
                          </a:lnTo>
                          <a:lnTo>
                            <a:pt x="426" y="32"/>
                          </a:lnTo>
                          <a:lnTo>
                            <a:pt x="542" y="31"/>
                          </a:lnTo>
                          <a:lnTo>
                            <a:pt x="657" y="28"/>
                          </a:lnTo>
                          <a:lnTo>
                            <a:pt x="772" y="22"/>
                          </a:lnTo>
                          <a:lnTo>
                            <a:pt x="888" y="13"/>
                          </a:lnTo>
                          <a:lnTo>
                            <a:pt x="1003" y="1"/>
                          </a:lnTo>
                          <a:lnTo>
                            <a:pt x="1011" y="0"/>
                          </a:lnTo>
                          <a:lnTo>
                            <a:pt x="1019" y="0"/>
                          </a:lnTo>
                          <a:lnTo>
                            <a:pt x="1027" y="1"/>
                          </a:lnTo>
                          <a:lnTo>
                            <a:pt x="1035" y="3"/>
                          </a:lnTo>
                          <a:lnTo>
                            <a:pt x="1042" y="6"/>
                          </a:lnTo>
                          <a:lnTo>
                            <a:pt x="1049" y="9"/>
                          </a:lnTo>
                          <a:lnTo>
                            <a:pt x="1056" y="14"/>
                          </a:lnTo>
                          <a:lnTo>
                            <a:pt x="1062" y="19"/>
                          </a:lnTo>
                          <a:lnTo>
                            <a:pt x="1067" y="23"/>
                          </a:lnTo>
                          <a:lnTo>
                            <a:pt x="1073" y="29"/>
                          </a:lnTo>
                          <a:lnTo>
                            <a:pt x="1076" y="35"/>
                          </a:lnTo>
                          <a:lnTo>
                            <a:pt x="1081" y="42"/>
                          </a:lnTo>
                          <a:lnTo>
                            <a:pt x="1083" y="50"/>
                          </a:lnTo>
                          <a:lnTo>
                            <a:pt x="1085" y="57"/>
                          </a:lnTo>
                          <a:lnTo>
                            <a:pt x="1087" y="65"/>
                          </a:lnTo>
                          <a:lnTo>
                            <a:pt x="1088" y="73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133" name="AutoShape 16">
                      <a:extLst>
                        <a:ext uri="{FF2B5EF4-FFF2-40B4-BE49-F238E27FC236}">
                          <a16:creationId xmlns:a16="http://schemas.microsoft.com/office/drawing/2014/main" id="{9F6BA71E-1DA7-72A7-CA93-702F9A4E2D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3705"/>
                      <a:ext cx="318" cy="74"/>
                    </a:xfrm>
                    <a:custGeom>
                      <a:avLst/>
                      <a:gdLst>
                        <a:gd name="T0" fmla="*/ 0 w 988"/>
                        <a:gd name="T1" fmla="*/ 0 h 186"/>
                        <a:gd name="T2" fmla="*/ 0 w 988"/>
                        <a:gd name="T3" fmla="*/ 0 h 186"/>
                        <a:gd name="T4" fmla="*/ 0 w 988"/>
                        <a:gd name="T5" fmla="*/ 0 h 186"/>
                        <a:gd name="T6" fmla="*/ 0 w 988"/>
                        <a:gd name="T7" fmla="*/ 0 h 186"/>
                        <a:gd name="T8" fmla="*/ 0 w 988"/>
                        <a:gd name="T9" fmla="*/ 0 h 186"/>
                        <a:gd name="T10" fmla="*/ 0 w 988"/>
                        <a:gd name="T11" fmla="*/ 0 h 186"/>
                        <a:gd name="T12" fmla="*/ 0 w 988"/>
                        <a:gd name="T13" fmla="*/ 0 h 186"/>
                        <a:gd name="T14" fmla="*/ 0 w 988"/>
                        <a:gd name="T15" fmla="*/ 0 h 186"/>
                        <a:gd name="T16" fmla="*/ 0 w 988"/>
                        <a:gd name="T17" fmla="*/ 0 h 186"/>
                        <a:gd name="T18" fmla="*/ 0 w 988"/>
                        <a:gd name="T19" fmla="*/ 0 h 186"/>
                        <a:gd name="T20" fmla="*/ 0 w 988"/>
                        <a:gd name="T21" fmla="*/ 0 h 186"/>
                        <a:gd name="T22" fmla="*/ 0 w 988"/>
                        <a:gd name="T23" fmla="*/ 0 h 186"/>
                        <a:gd name="T24" fmla="*/ 0 w 988"/>
                        <a:gd name="T25" fmla="*/ 0 h 186"/>
                        <a:gd name="T26" fmla="*/ 0 w 988"/>
                        <a:gd name="T27" fmla="*/ 0 h 186"/>
                        <a:gd name="T28" fmla="*/ 0 w 988"/>
                        <a:gd name="T29" fmla="*/ 0 h 186"/>
                        <a:gd name="T30" fmla="*/ 0 w 988"/>
                        <a:gd name="T31" fmla="*/ 0 h 186"/>
                        <a:gd name="T32" fmla="*/ 0 w 988"/>
                        <a:gd name="T33" fmla="*/ 0 h 186"/>
                        <a:gd name="T34" fmla="*/ 0 w 988"/>
                        <a:gd name="T35" fmla="*/ 0 h 186"/>
                        <a:gd name="T36" fmla="*/ 0 w 988"/>
                        <a:gd name="T37" fmla="*/ 0 h 186"/>
                        <a:gd name="T38" fmla="*/ 0 w 988"/>
                        <a:gd name="T39" fmla="*/ 0 h 186"/>
                        <a:gd name="T40" fmla="*/ 0 w 988"/>
                        <a:gd name="T41" fmla="*/ 0 h 186"/>
                        <a:gd name="T42" fmla="*/ 0 w 988"/>
                        <a:gd name="T43" fmla="*/ 0 h 186"/>
                        <a:gd name="T44" fmla="*/ 0 w 988"/>
                        <a:gd name="T45" fmla="*/ 0 h 186"/>
                        <a:gd name="T46" fmla="*/ 0 w 988"/>
                        <a:gd name="T47" fmla="*/ 0 h 186"/>
                        <a:gd name="T48" fmla="*/ 0 w 988"/>
                        <a:gd name="T49" fmla="*/ 0 h 186"/>
                        <a:gd name="T50" fmla="*/ 0 w 988"/>
                        <a:gd name="T51" fmla="*/ 0 h 186"/>
                        <a:gd name="T52" fmla="*/ 0 w 988"/>
                        <a:gd name="T53" fmla="*/ 0 h 186"/>
                        <a:gd name="T54" fmla="*/ 0 w 988"/>
                        <a:gd name="T55" fmla="*/ 0 h 186"/>
                        <a:gd name="T56" fmla="*/ 0 w 988"/>
                        <a:gd name="T57" fmla="*/ 0 h 186"/>
                        <a:gd name="T58" fmla="*/ 0 w 988"/>
                        <a:gd name="T59" fmla="*/ 0 h 186"/>
                        <a:gd name="T60" fmla="*/ 0 w 988"/>
                        <a:gd name="T61" fmla="*/ 0 h 186"/>
                        <a:gd name="T62" fmla="*/ 0 w 988"/>
                        <a:gd name="T63" fmla="*/ 0 h 186"/>
                        <a:gd name="T64" fmla="*/ 0 w 988"/>
                        <a:gd name="T65" fmla="*/ 0 h 186"/>
                        <a:gd name="T66" fmla="*/ 0 w 988"/>
                        <a:gd name="T67" fmla="*/ 0 h 186"/>
                        <a:gd name="T68" fmla="*/ 0 w 988"/>
                        <a:gd name="T69" fmla="*/ 0 h 186"/>
                        <a:gd name="T70" fmla="*/ 0 w 988"/>
                        <a:gd name="T71" fmla="*/ 0 h 186"/>
                        <a:gd name="T72" fmla="*/ 0 w 988"/>
                        <a:gd name="T73" fmla="*/ 0 h 186"/>
                        <a:gd name="T74" fmla="*/ 0 w 988"/>
                        <a:gd name="T75" fmla="*/ 0 h 186"/>
                        <a:gd name="T76" fmla="*/ 0 w 988"/>
                        <a:gd name="T77" fmla="*/ 0 h 186"/>
                        <a:gd name="T78" fmla="*/ 0 w 988"/>
                        <a:gd name="T79" fmla="*/ 0 h 186"/>
                        <a:gd name="T80" fmla="*/ 0 w 988"/>
                        <a:gd name="T81" fmla="*/ 0 h 18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988"/>
                        <a:gd name="T124" fmla="*/ 0 h 186"/>
                        <a:gd name="T125" fmla="*/ 988 w 988"/>
                        <a:gd name="T126" fmla="*/ 186 h 18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988" h="186">
                          <a:moveTo>
                            <a:pt x="988" y="68"/>
                          </a:moveTo>
                          <a:lnTo>
                            <a:pt x="988" y="68"/>
                          </a:lnTo>
                          <a:lnTo>
                            <a:pt x="987" y="77"/>
                          </a:lnTo>
                          <a:lnTo>
                            <a:pt x="987" y="84"/>
                          </a:lnTo>
                          <a:lnTo>
                            <a:pt x="985" y="92"/>
                          </a:lnTo>
                          <a:lnTo>
                            <a:pt x="983" y="99"/>
                          </a:lnTo>
                          <a:lnTo>
                            <a:pt x="976" y="114"/>
                          </a:lnTo>
                          <a:lnTo>
                            <a:pt x="968" y="125"/>
                          </a:lnTo>
                          <a:lnTo>
                            <a:pt x="956" y="137"/>
                          </a:lnTo>
                          <a:lnTo>
                            <a:pt x="950" y="142"/>
                          </a:lnTo>
                          <a:lnTo>
                            <a:pt x="943" y="145"/>
                          </a:lnTo>
                          <a:lnTo>
                            <a:pt x="936" y="149"/>
                          </a:lnTo>
                          <a:lnTo>
                            <a:pt x="929" y="152"/>
                          </a:lnTo>
                          <a:lnTo>
                            <a:pt x="922" y="154"/>
                          </a:lnTo>
                          <a:lnTo>
                            <a:pt x="914" y="156"/>
                          </a:lnTo>
                          <a:lnTo>
                            <a:pt x="810" y="166"/>
                          </a:lnTo>
                          <a:lnTo>
                            <a:pt x="705" y="175"/>
                          </a:lnTo>
                          <a:lnTo>
                            <a:pt x="601" y="181"/>
                          </a:lnTo>
                          <a:lnTo>
                            <a:pt x="496" y="185"/>
                          </a:lnTo>
                          <a:lnTo>
                            <a:pt x="392" y="186"/>
                          </a:lnTo>
                          <a:lnTo>
                            <a:pt x="286" y="183"/>
                          </a:lnTo>
                          <a:lnTo>
                            <a:pt x="181" y="180"/>
                          </a:lnTo>
                          <a:lnTo>
                            <a:pt x="77" y="173"/>
                          </a:lnTo>
                          <a:lnTo>
                            <a:pt x="70" y="173"/>
                          </a:lnTo>
                          <a:lnTo>
                            <a:pt x="62" y="171"/>
                          </a:lnTo>
                          <a:lnTo>
                            <a:pt x="55" y="168"/>
                          </a:lnTo>
                          <a:lnTo>
                            <a:pt x="48" y="165"/>
                          </a:lnTo>
                          <a:lnTo>
                            <a:pt x="41" y="161"/>
                          </a:lnTo>
                          <a:lnTo>
                            <a:pt x="35" y="157"/>
                          </a:lnTo>
                          <a:lnTo>
                            <a:pt x="23" y="146"/>
                          </a:lnTo>
                          <a:lnTo>
                            <a:pt x="14" y="133"/>
                          </a:lnTo>
                          <a:lnTo>
                            <a:pt x="7" y="120"/>
                          </a:lnTo>
                          <a:lnTo>
                            <a:pt x="4" y="113"/>
                          </a:lnTo>
                          <a:lnTo>
                            <a:pt x="3" y="106"/>
                          </a:lnTo>
                          <a:lnTo>
                            <a:pt x="1" y="97"/>
                          </a:lnTo>
                          <a:lnTo>
                            <a:pt x="0" y="89"/>
                          </a:lnTo>
                          <a:lnTo>
                            <a:pt x="0" y="81"/>
                          </a:lnTo>
                          <a:lnTo>
                            <a:pt x="1" y="74"/>
                          </a:lnTo>
                          <a:lnTo>
                            <a:pt x="4" y="66"/>
                          </a:lnTo>
                          <a:lnTo>
                            <a:pt x="6" y="59"/>
                          </a:lnTo>
                          <a:lnTo>
                            <a:pt x="8" y="53"/>
                          </a:lnTo>
                          <a:lnTo>
                            <a:pt x="12" y="46"/>
                          </a:lnTo>
                          <a:lnTo>
                            <a:pt x="16" y="42"/>
                          </a:lnTo>
                          <a:lnTo>
                            <a:pt x="21" y="36"/>
                          </a:lnTo>
                          <a:lnTo>
                            <a:pt x="27" y="31"/>
                          </a:lnTo>
                          <a:lnTo>
                            <a:pt x="33" y="28"/>
                          </a:lnTo>
                          <a:lnTo>
                            <a:pt x="39" y="24"/>
                          </a:lnTo>
                          <a:lnTo>
                            <a:pt x="44" y="22"/>
                          </a:lnTo>
                          <a:lnTo>
                            <a:pt x="51" y="20"/>
                          </a:lnTo>
                          <a:lnTo>
                            <a:pt x="59" y="19"/>
                          </a:lnTo>
                          <a:lnTo>
                            <a:pt x="66" y="17"/>
                          </a:lnTo>
                          <a:lnTo>
                            <a:pt x="75" y="17"/>
                          </a:lnTo>
                          <a:lnTo>
                            <a:pt x="179" y="24"/>
                          </a:lnTo>
                          <a:lnTo>
                            <a:pt x="284" y="28"/>
                          </a:lnTo>
                          <a:lnTo>
                            <a:pt x="388" y="30"/>
                          </a:lnTo>
                          <a:lnTo>
                            <a:pt x="493" y="29"/>
                          </a:lnTo>
                          <a:lnTo>
                            <a:pt x="597" y="25"/>
                          </a:lnTo>
                          <a:lnTo>
                            <a:pt x="702" y="20"/>
                          </a:lnTo>
                          <a:lnTo>
                            <a:pt x="806" y="10"/>
                          </a:lnTo>
                          <a:lnTo>
                            <a:pt x="911" y="0"/>
                          </a:lnTo>
                          <a:lnTo>
                            <a:pt x="919" y="0"/>
                          </a:lnTo>
                          <a:lnTo>
                            <a:pt x="927" y="0"/>
                          </a:lnTo>
                          <a:lnTo>
                            <a:pt x="934" y="1"/>
                          </a:lnTo>
                          <a:lnTo>
                            <a:pt x="941" y="2"/>
                          </a:lnTo>
                          <a:lnTo>
                            <a:pt x="948" y="5"/>
                          </a:lnTo>
                          <a:lnTo>
                            <a:pt x="954" y="8"/>
                          </a:lnTo>
                          <a:lnTo>
                            <a:pt x="959" y="12"/>
                          </a:lnTo>
                          <a:lnTo>
                            <a:pt x="965" y="16"/>
                          </a:lnTo>
                          <a:lnTo>
                            <a:pt x="970" y="21"/>
                          </a:lnTo>
                          <a:lnTo>
                            <a:pt x="974" y="27"/>
                          </a:lnTo>
                          <a:lnTo>
                            <a:pt x="978" y="32"/>
                          </a:lnTo>
                          <a:lnTo>
                            <a:pt x="981" y="38"/>
                          </a:lnTo>
                          <a:lnTo>
                            <a:pt x="984" y="45"/>
                          </a:lnTo>
                          <a:lnTo>
                            <a:pt x="986" y="52"/>
                          </a:lnTo>
                          <a:lnTo>
                            <a:pt x="987" y="60"/>
                          </a:lnTo>
                          <a:lnTo>
                            <a:pt x="988" y="6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134" name="AutoShape 17">
                      <a:extLst>
                        <a:ext uri="{FF2B5EF4-FFF2-40B4-BE49-F238E27FC236}">
                          <a16:creationId xmlns:a16="http://schemas.microsoft.com/office/drawing/2014/main" id="{AFE9DF57-ABBD-B9CF-11F3-E0C5A278B8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3609"/>
                      <a:ext cx="290" cy="68"/>
                    </a:xfrm>
                    <a:custGeom>
                      <a:avLst/>
                      <a:gdLst>
                        <a:gd name="T0" fmla="*/ 0 w 901"/>
                        <a:gd name="T1" fmla="*/ 0 h 173"/>
                        <a:gd name="T2" fmla="*/ 0 w 901"/>
                        <a:gd name="T3" fmla="*/ 0 h 173"/>
                        <a:gd name="T4" fmla="*/ 0 w 901"/>
                        <a:gd name="T5" fmla="*/ 0 h 173"/>
                        <a:gd name="T6" fmla="*/ 0 w 901"/>
                        <a:gd name="T7" fmla="*/ 0 h 173"/>
                        <a:gd name="T8" fmla="*/ 0 w 901"/>
                        <a:gd name="T9" fmla="*/ 0 h 173"/>
                        <a:gd name="T10" fmla="*/ 0 w 901"/>
                        <a:gd name="T11" fmla="*/ 0 h 173"/>
                        <a:gd name="T12" fmla="*/ 0 w 901"/>
                        <a:gd name="T13" fmla="*/ 0 h 173"/>
                        <a:gd name="T14" fmla="*/ 0 w 901"/>
                        <a:gd name="T15" fmla="*/ 0 h 173"/>
                        <a:gd name="T16" fmla="*/ 0 w 901"/>
                        <a:gd name="T17" fmla="*/ 0 h 173"/>
                        <a:gd name="T18" fmla="*/ 0 w 901"/>
                        <a:gd name="T19" fmla="*/ 0 h 173"/>
                        <a:gd name="T20" fmla="*/ 0 w 901"/>
                        <a:gd name="T21" fmla="*/ 0 h 173"/>
                        <a:gd name="T22" fmla="*/ 0 w 901"/>
                        <a:gd name="T23" fmla="*/ 0 h 173"/>
                        <a:gd name="T24" fmla="*/ 0 w 901"/>
                        <a:gd name="T25" fmla="*/ 0 h 173"/>
                        <a:gd name="T26" fmla="*/ 0 w 901"/>
                        <a:gd name="T27" fmla="*/ 0 h 173"/>
                        <a:gd name="T28" fmla="*/ 0 w 901"/>
                        <a:gd name="T29" fmla="*/ 0 h 173"/>
                        <a:gd name="T30" fmla="*/ 0 w 901"/>
                        <a:gd name="T31" fmla="*/ 0 h 173"/>
                        <a:gd name="T32" fmla="*/ 0 w 901"/>
                        <a:gd name="T33" fmla="*/ 0 h 173"/>
                        <a:gd name="T34" fmla="*/ 0 w 901"/>
                        <a:gd name="T35" fmla="*/ 0 h 173"/>
                        <a:gd name="T36" fmla="*/ 0 w 901"/>
                        <a:gd name="T37" fmla="*/ 0 h 173"/>
                        <a:gd name="T38" fmla="*/ 0 w 901"/>
                        <a:gd name="T39" fmla="*/ 0 h 173"/>
                        <a:gd name="T40" fmla="*/ 0 w 901"/>
                        <a:gd name="T41" fmla="*/ 0 h 173"/>
                        <a:gd name="T42" fmla="*/ 0 w 901"/>
                        <a:gd name="T43" fmla="*/ 0 h 173"/>
                        <a:gd name="T44" fmla="*/ 0 w 901"/>
                        <a:gd name="T45" fmla="*/ 0 h 173"/>
                        <a:gd name="T46" fmla="*/ 0 w 901"/>
                        <a:gd name="T47" fmla="*/ 0 h 173"/>
                        <a:gd name="T48" fmla="*/ 0 w 901"/>
                        <a:gd name="T49" fmla="*/ 0 h 173"/>
                        <a:gd name="T50" fmla="*/ 0 w 901"/>
                        <a:gd name="T51" fmla="*/ 0 h 173"/>
                        <a:gd name="T52" fmla="*/ 0 w 901"/>
                        <a:gd name="T53" fmla="*/ 0 h 173"/>
                        <a:gd name="T54" fmla="*/ 0 w 901"/>
                        <a:gd name="T55" fmla="*/ 0 h 173"/>
                        <a:gd name="T56" fmla="*/ 0 w 901"/>
                        <a:gd name="T57" fmla="*/ 0 h 173"/>
                        <a:gd name="T58" fmla="*/ 0 w 901"/>
                        <a:gd name="T59" fmla="*/ 0 h 173"/>
                        <a:gd name="T60" fmla="*/ 0 w 901"/>
                        <a:gd name="T61" fmla="*/ 0 h 173"/>
                        <a:gd name="T62" fmla="*/ 0 w 901"/>
                        <a:gd name="T63" fmla="*/ 0 h 173"/>
                        <a:gd name="T64" fmla="*/ 0 w 901"/>
                        <a:gd name="T65" fmla="*/ 0 h 173"/>
                        <a:gd name="T66" fmla="*/ 0 w 901"/>
                        <a:gd name="T67" fmla="*/ 0 h 173"/>
                        <a:gd name="T68" fmla="*/ 0 w 901"/>
                        <a:gd name="T69" fmla="*/ 0 h 173"/>
                        <a:gd name="T70" fmla="*/ 0 w 901"/>
                        <a:gd name="T71" fmla="*/ 0 h 173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901"/>
                        <a:gd name="T109" fmla="*/ 0 h 173"/>
                        <a:gd name="T110" fmla="*/ 901 w 901"/>
                        <a:gd name="T111" fmla="*/ 173 h 173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901" h="173">
                          <a:moveTo>
                            <a:pt x="901" y="64"/>
                          </a:moveTo>
                          <a:lnTo>
                            <a:pt x="901" y="64"/>
                          </a:lnTo>
                          <a:lnTo>
                            <a:pt x="901" y="71"/>
                          </a:lnTo>
                          <a:lnTo>
                            <a:pt x="900" y="79"/>
                          </a:lnTo>
                          <a:lnTo>
                            <a:pt x="897" y="93"/>
                          </a:lnTo>
                          <a:lnTo>
                            <a:pt x="891" y="105"/>
                          </a:lnTo>
                          <a:lnTo>
                            <a:pt x="883" y="117"/>
                          </a:lnTo>
                          <a:lnTo>
                            <a:pt x="872" y="127"/>
                          </a:lnTo>
                          <a:lnTo>
                            <a:pt x="861" y="136"/>
                          </a:lnTo>
                          <a:lnTo>
                            <a:pt x="855" y="139"/>
                          </a:lnTo>
                          <a:lnTo>
                            <a:pt x="848" y="141"/>
                          </a:lnTo>
                          <a:lnTo>
                            <a:pt x="841" y="144"/>
                          </a:lnTo>
                          <a:lnTo>
                            <a:pt x="834" y="145"/>
                          </a:lnTo>
                          <a:lnTo>
                            <a:pt x="739" y="155"/>
                          </a:lnTo>
                          <a:lnTo>
                            <a:pt x="644" y="163"/>
                          </a:lnTo>
                          <a:lnTo>
                            <a:pt x="548" y="169"/>
                          </a:lnTo>
                          <a:lnTo>
                            <a:pt x="453" y="172"/>
                          </a:lnTo>
                          <a:lnTo>
                            <a:pt x="357" y="173"/>
                          </a:lnTo>
                          <a:lnTo>
                            <a:pt x="261" y="172"/>
                          </a:lnTo>
                          <a:lnTo>
                            <a:pt x="166" y="168"/>
                          </a:lnTo>
                          <a:lnTo>
                            <a:pt x="71" y="162"/>
                          </a:lnTo>
                          <a:lnTo>
                            <a:pt x="64" y="161"/>
                          </a:lnTo>
                          <a:lnTo>
                            <a:pt x="57" y="159"/>
                          </a:lnTo>
                          <a:lnTo>
                            <a:pt x="50" y="156"/>
                          </a:lnTo>
                          <a:lnTo>
                            <a:pt x="44" y="154"/>
                          </a:lnTo>
                          <a:lnTo>
                            <a:pt x="33" y="146"/>
                          </a:lnTo>
                          <a:lnTo>
                            <a:pt x="22" y="137"/>
                          </a:lnTo>
                          <a:lnTo>
                            <a:pt x="13" y="125"/>
                          </a:lnTo>
                          <a:lnTo>
                            <a:pt x="7" y="112"/>
                          </a:lnTo>
                          <a:lnTo>
                            <a:pt x="3" y="98"/>
                          </a:lnTo>
                          <a:lnTo>
                            <a:pt x="1" y="90"/>
                          </a:lnTo>
                          <a:lnTo>
                            <a:pt x="0" y="83"/>
                          </a:lnTo>
                          <a:lnTo>
                            <a:pt x="1" y="76"/>
                          </a:lnTo>
                          <a:lnTo>
                            <a:pt x="1" y="69"/>
                          </a:lnTo>
                          <a:lnTo>
                            <a:pt x="4" y="62"/>
                          </a:lnTo>
                          <a:lnTo>
                            <a:pt x="6" y="55"/>
                          </a:lnTo>
                          <a:lnTo>
                            <a:pt x="12" y="44"/>
                          </a:lnTo>
                          <a:lnTo>
                            <a:pt x="20" y="33"/>
                          </a:lnTo>
                          <a:lnTo>
                            <a:pt x="30" y="26"/>
                          </a:lnTo>
                          <a:lnTo>
                            <a:pt x="35" y="23"/>
                          </a:lnTo>
                          <a:lnTo>
                            <a:pt x="41" y="21"/>
                          </a:lnTo>
                          <a:lnTo>
                            <a:pt x="48" y="18"/>
                          </a:lnTo>
                          <a:lnTo>
                            <a:pt x="54" y="17"/>
                          </a:lnTo>
                          <a:lnTo>
                            <a:pt x="61" y="16"/>
                          </a:lnTo>
                          <a:lnTo>
                            <a:pt x="68" y="17"/>
                          </a:lnTo>
                          <a:lnTo>
                            <a:pt x="163" y="23"/>
                          </a:lnTo>
                          <a:lnTo>
                            <a:pt x="259" y="26"/>
                          </a:lnTo>
                          <a:lnTo>
                            <a:pt x="354" y="28"/>
                          </a:lnTo>
                          <a:lnTo>
                            <a:pt x="450" y="28"/>
                          </a:lnTo>
                          <a:lnTo>
                            <a:pt x="545" y="24"/>
                          </a:lnTo>
                          <a:lnTo>
                            <a:pt x="641" y="18"/>
                          </a:lnTo>
                          <a:lnTo>
                            <a:pt x="736" y="10"/>
                          </a:lnTo>
                          <a:lnTo>
                            <a:pt x="832" y="0"/>
                          </a:lnTo>
                          <a:lnTo>
                            <a:pt x="839" y="0"/>
                          </a:lnTo>
                          <a:lnTo>
                            <a:pt x="846" y="0"/>
                          </a:lnTo>
                          <a:lnTo>
                            <a:pt x="851" y="1"/>
                          </a:lnTo>
                          <a:lnTo>
                            <a:pt x="858" y="2"/>
                          </a:lnTo>
                          <a:lnTo>
                            <a:pt x="864" y="4"/>
                          </a:lnTo>
                          <a:lnTo>
                            <a:pt x="870" y="8"/>
                          </a:lnTo>
                          <a:lnTo>
                            <a:pt x="880" y="15"/>
                          </a:lnTo>
                          <a:lnTo>
                            <a:pt x="889" y="25"/>
                          </a:lnTo>
                          <a:lnTo>
                            <a:pt x="896" y="36"/>
                          </a:lnTo>
                          <a:lnTo>
                            <a:pt x="898" y="43"/>
                          </a:lnTo>
                          <a:lnTo>
                            <a:pt x="900" y="50"/>
                          </a:lnTo>
                          <a:lnTo>
                            <a:pt x="901" y="57"/>
                          </a:lnTo>
                          <a:lnTo>
                            <a:pt x="901" y="64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135" name="AutoShape 18">
                      <a:extLst>
                        <a:ext uri="{FF2B5EF4-FFF2-40B4-BE49-F238E27FC236}">
                          <a16:creationId xmlns:a16="http://schemas.microsoft.com/office/drawing/2014/main" id="{D5C1A2E8-C241-5805-8BE5-9959E3D0E4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2" y="3516"/>
                      <a:ext cx="268" cy="62"/>
                    </a:xfrm>
                    <a:custGeom>
                      <a:avLst/>
                      <a:gdLst>
                        <a:gd name="T0" fmla="*/ 0 w 834"/>
                        <a:gd name="T1" fmla="*/ 0 h 160"/>
                        <a:gd name="T2" fmla="*/ 0 w 834"/>
                        <a:gd name="T3" fmla="*/ 0 h 160"/>
                        <a:gd name="T4" fmla="*/ 0 w 834"/>
                        <a:gd name="T5" fmla="*/ 0 h 160"/>
                        <a:gd name="T6" fmla="*/ 0 w 834"/>
                        <a:gd name="T7" fmla="*/ 0 h 160"/>
                        <a:gd name="T8" fmla="*/ 0 w 834"/>
                        <a:gd name="T9" fmla="*/ 0 h 160"/>
                        <a:gd name="T10" fmla="*/ 0 w 834"/>
                        <a:gd name="T11" fmla="*/ 0 h 160"/>
                        <a:gd name="T12" fmla="*/ 0 w 834"/>
                        <a:gd name="T13" fmla="*/ 0 h 160"/>
                        <a:gd name="T14" fmla="*/ 0 w 834"/>
                        <a:gd name="T15" fmla="*/ 0 h 160"/>
                        <a:gd name="T16" fmla="*/ 0 w 834"/>
                        <a:gd name="T17" fmla="*/ 0 h 160"/>
                        <a:gd name="T18" fmla="*/ 0 w 834"/>
                        <a:gd name="T19" fmla="*/ 0 h 160"/>
                        <a:gd name="T20" fmla="*/ 0 w 834"/>
                        <a:gd name="T21" fmla="*/ 0 h 160"/>
                        <a:gd name="T22" fmla="*/ 0 w 834"/>
                        <a:gd name="T23" fmla="*/ 0 h 160"/>
                        <a:gd name="T24" fmla="*/ 0 w 834"/>
                        <a:gd name="T25" fmla="*/ 0 h 160"/>
                        <a:gd name="T26" fmla="*/ 0 w 834"/>
                        <a:gd name="T27" fmla="*/ 0 h 160"/>
                        <a:gd name="T28" fmla="*/ 0 w 834"/>
                        <a:gd name="T29" fmla="*/ 0 h 160"/>
                        <a:gd name="T30" fmla="*/ 0 w 834"/>
                        <a:gd name="T31" fmla="*/ 0 h 160"/>
                        <a:gd name="T32" fmla="*/ 0 w 834"/>
                        <a:gd name="T33" fmla="*/ 0 h 160"/>
                        <a:gd name="T34" fmla="*/ 0 w 834"/>
                        <a:gd name="T35" fmla="*/ 0 h 160"/>
                        <a:gd name="T36" fmla="*/ 0 w 834"/>
                        <a:gd name="T37" fmla="*/ 0 h 160"/>
                        <a:gd name="T38" fmla="*/ 0 w 834"/>
                        <a:gd name="T39" fmla="*/ 0 h 160"/>
                        <a:gd name="T40" fmla="*/ 0 w 834"/>
                        <a:gd name="T41" fmla="*/ 0 h 160"/>
                        <a:gd name="T42" fmla="*/ 0 w 834"/>
                        <a:gd name="T43" fmla="*/ 0 h 160"/>
                        <a:gd name="T44" fmla="*/ 0 w 834"/>
                        <a:gd name="T45" fmla="*/ 0 h 160"/>
                        <a:gd name="T46" fmla="*/ 0 w 834"/>
                        <a:gd name="T47" fmla="*/ 0 h 160"/>
                        <a:gd name="T48" fmla="*/ 0 w 834"/>
                        <a:gd name="T49" fmla="*/ 0 h 160"/>
                        <a:gd name="T50" fmla="*/ 0 w 834"/>
                        <a:gd name="T51" fmla="*/ 0 h 160"/>
                        <a:gd name="T52" fmla="*/ 0 w 834"/>
                        <a:gd name="T53" fmla="*/ 0 h 160"/>
                        <a:gd name="T54" fmla="*/ 0 w 834"/>
                        <a:gd name="T55" fmla="*/ 0 h 160"/>
                        <a:gd name="T56" fmla="*/ 0 w 834"/>
                        <a:gd name="T57" fmla="*/ 0 h 160"/>
                        <a:gd name="T58" fmla="*/ 0 w 834"/>
                        <a:gd name="T59" fmla="*/ 0 h 160"/>
                        <a:gd name="T60" fmla="*/ 0 w 834"/>
                        <a:gd name="T61" fmla="*/ 0 h 160"/>
                        <a:gd name="T62" fmla="*/ 0 w 834"/>
                        <a:gd name="T63" fmla="*/ 0 h 160"/>
                        <a:gd name="T64" fmla="*/ 0 w 834"/>
                        <a:gd name="T65" fmla="*/ 0 h 160"/>
                        <a:gd name="T66" fmla="*/ 0 w 834"/>
                        <a:gd name="T67" fmla="*/ 0 h 160"/>
                        <a:gd name="T68" fmla="*/ 0 w 834"/>
                        <a:gd name="T69" fmla="*/ 0 h 160"/>
                        <a:gd name="T70" fmla="*/ 0 w 834"/>
                        <a:gd name="T71" fmla="*/ 0 h 160"/>
                        <a:gd name="T72" fmla="*/ 0 w 834"/>
                        <a:gd name="T73" fmla="*/ 0 h 160"/>
                        <a:gd name="T74" fmla="*/ 0 w 834"/>
                        <a:gd name="T75" fmla="*/ 0 h 160"/>
                        <a:gd name="T76" fmla="*/ 0 w 834"/>
                        <a:gd name="T77" fmla="*/ 0 h 160"/>
                        <a:gd name="T78" fmla="*/ 0 w 834"/>
                        <a:gd name="T79" fmla="*/ 0 h 160"/>
                        <a:gd name="T80" fmla="*/ 0 w 834"/>
                        <a:gd name="T81" fmla="*/ 0 h 160"/>
                        <a:gd name="T82" fmla="*/ 0 w 834"/>
                        <a:gd name="T83" fmla="*/ 0 h 160"/>
                        <a:gd name="T84" fmla="*/ 0 w 834"/>
                        <a:gd name="T85" fmla="*/ 0 h 160"/>
                        <a:gd name="T86" fmla="*/ 0 w 834"/>
                        <a:gd name="T87" fmla="*/ 0 h 160"/>
                        <a:gd name="T88" fmla="*/ 0 w 834"/>
                        <a:gd name="T89" fmla="*/ 0 h 160"/>
                        <a:gd name="T90" fmla="*/ 0 w 834"/>
                        <a:gd name="T91" fmla="*/ 0 h 160"/>
                        <a:gd name="T92" fmla="*/ 0 w 834"/>
                        <a:gd name="T93" fmla="*/ 0 h 160"/>
                        <a:gd name="T94" fmla="*/ 0 w 834"/>
                        <a:gd name="T95" fmla="*/ 0 h 160"/>
                        <a:gd name="T96" fmla="*/ 0 w 834"/>
                        <a:gd name="T97" fmla="*/ 0 h 160"/>
                        <a:gd name="T98" fmla="*/ 0 w 834"/>
                        <a:gd name="T99" fmla="*/ 0 h 160"/>
                        <a:gd name="T100" fmla="*/ 0 w 834"/>
                        <a:gd name="T101" fmla="*/ 0 h 160"/>
                        <a:gd name="T102" fmla="*/ 0 w 834"/>
                        <a:gd name="T103" fmla="*/ 0 h 160"/>
                        <a:gd name="T104" fmla="*/ 0 w 834"/>
                        <a:gd name="T105" fmla="*/ 0 h 160"/>
                        <a:gd name="T106" fmla="*/ 0 w 834"/>
                        <a:gd name="T107" fmla="*/ 0 h 160"/>
                        <a:gd name="T108" fmla="*/ 0 w 834"/>
                        <a:gd name="T109" fmla="*/ 0 h 160"/>
                        <a:gd name="T110" fmla="*/ 0 w 834"/>
                        <a:gd name="T111" fmla="*/ 0 h 160"/>
                        <a:gd name="T112" fmla="*/ 0 w 834"/>
                        <a:gd name="T113" fmla="*/ 0 h 160"/>
                        <a:gd name="T114" fmla="*/ 0 w 834"/>
                        <a:gd name="T115" fmla="*/ 0 h 160"/>
                        <a:gd name="T116" fmla="*/ 0 w 834"/>
                        <a:gd name="T117" fmla="*/ 0 h 160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834"/>
                        <a:gd name="T178" fmla="*/ 0 h 160"/>
                        <a:gd name="T179" fmla="*/ 834 w 834"/>
                        <a:gd name="T180" fmla="*/ 160 h 160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834" h="160">
                          <a:moveTo>
                            <a:pt x="834" y="58"/>
                          </a:moveTo>
                          <a:lnTo>
                            <a:pt x="834" y="58"/>
                          </a:lnTo>
                          <a:lnTo>
                            <a:pt x="832" y="72"/>
                          </a:lnTo>
                          <a:lnTo>
                            <a:pt x="829" y="84"/>
                          </a:lnTo>
                          <a:lnTo>
                            <a:pt x="824" y="97"/>
                          </a:lnTo>
                          <a:lnTo>
                            <a:pt x="816" y="108"/>
                          </a:lnTo>
                          <a:lnTo>
                            <a:pt x="807" y="117"/>
                          </a:lnTo>
                          <a:lnTo>
                            <a:pt x="796" y="125"/>
                          </a:lnTo>
                          <a:lnTo>
                            <a:pt x="785" y="131"/>
                          </a:lnTo>
                          <a:lnTo>
                            <a:pt x="778" y="132"/>
                          </a:lnTo>
                          <a:lnTo>
                            <a:pt x="772" y="133"/>
                          </a:lnTo>
                          <a:lnTo>
                            <a:pt x="684" y="143"/>
                          </a:lnTo>
                          <a:lnTo>
                            <a:pt x="595" y="151"/>
                          </a:lnTo>
                          <a:lnTo>
                            <a:pt x="506" y="155"/>
                          </a:lnTo>
                          <a:lnTo>
                            <a:pt x="418" y="159"/>
                          </a:lnTo>
                          <a:lnTo>
                            <a:pt x="330" y="160"/>
                          </a:lnTo>
                          <a:lnTo>
                            <a:pt x="241" y="158"/>
                          </a:lnTo>
                          <a:lnTo>
                            <a:pt x="153" y="154"/>
                          </a:lnTo>
                          <a:lnTo>
                            <a:pt x="65" y="149"/>
                          </a:lnTo>
                          <a:lnTo>
                            <a:pt x="58" y="148"/>
                          </a:lnTo>
                          <a:lnTo>
                            <a:pt x="52" y="147"/>
                          </a:lnTo>
                          <a:lnTo>
                            <a:pt x="39" y="141"/>
                          </a:lnTo>
                          <a:lnTo>
                            <a:pt x="29" y="134"/>
                          </a:lnTo>
                          <a:lnTo>
                            <a:pt x="19" y="125"/>
                          </a:lnTo>
                          <a:lnTo>
                            <a:pt x="11" y="115"/>
                          </a:lnTo>
                          <a:lnTo>
                            <a:pt x="6" y="103"/>
                          </a:lnTo>
                          <a:lnTo>
                            <a:pt x="1" y="90"/>
                          </a:lnTo>
                          <a:lnTo>
                            <a:pt x="0" y="76"/>
                          </a:lnTo>
                          <a:lnTo>
                            <a:pt x="1" y="64"/>
                          </a:lnTo>
                          <a:lnTo>
                            <a:pt x="4" y="51"/>
                          </a:lnTo>
                          <a:lnTo>
                            <a:pt x="10" y="40"/>
                          </a:lnTo>
                          <a:lnTo>
                            <a:pt x="17" y="31"/>
                          </a:lnTo>
                          <a:lnTo>
                            <a:pt x="26" y="23"/>
                          </a:lnTo>
                          <a:lnTo>
                            <a:pt x="37" y="18"/>
                          </a:lnTo>
                          <a:lnTo>
                            <a:pt x="49" y="15"/>
                          </a:lnTo>
                          <a:lnTo>
                            <a:pt x="61" y="15"/>
                          </a:lnTo>
                          <a:lnTo>
                            <a:pt x="150" y="21"/>
                          </a:lnTo>
                          <a:lnTo>
                            <a:pt x="239" y="24"/>
                          </a:lnTo>
                          <a:lnTo>
                            <a:pt x="327" y="25"/>
                          </a:lnTo>
                          <a:lnTo>
                            <a:pt x="415" y="24"/>
                          </a:lnTo>
                          <a:lnTo>
                            <a:pt x="504" y="22"/>
                          </a:lnTo>
                          <a:lnTo>
                            <a:pt x="592" y="16"/>
                          </a:lnTo>
                          <a:lnTo>
                            <a:pt x="680" y="9"/>
                          </a:lnTo>
                          <a:lnTo>
                            <a:pt x="768" y="0"/>
                          </a:lnTo>
                          <a:lnTo>
                            <a:pt x="781" y="0"/>
                          </a:lnTo>
                          <a:lnTo>
                            <a:pt x="794" y="2"/>
                          </a:lnTo>
                          <a:lnTo>
                            <a:pt x="804" y="7"/>
                          </a:lnTo>
                          <a:lnTo>
                            <a:pt x="814" y="14"/>
                          </a:lnTo>
                          <a:lnTo>
                            <a:pt x="822" y="22"/>
                          </a:lnTo>
                          <a:lnTo>
                            <a:pt x="828" y="32"/>
                          </a:lnTo>
                          <a:lnTo>
                            <a:pt x="832" y="45"/>
                          </a:lnTo>
                          <a:lnTo>
                            <a:pt x="834" y="5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136" name="AutoShape 19">
                      <a:extLst>
                        <a:ext uri="{FF2B5EF4-FFF2-40B4-BE49-F238E27FC236}">
                          <a16:creationId xmlns:a16="http://schemas.microsoft.com/office/drawing/2014/main" id="{A6CA4641-80FC-475F-418B-6788E58E05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2" y="3424"/>
                      <a:ext cx="259" cy="57"/>
                    </a:xfrm>
                    <a:custGeom>
                      <a:avLst/>
                      <a:gdLst>
                        <a:gd name="T0" fmla="*/ 0 w 808"/>
                        <a:gd name="T1" fmla="*/ 0 h 147"/>
                        <a:gd name="T2" fmla="*/ 0 w 808"/>
                        <a:gd name="T3" fmla="*/ 0 h 147"/>
                        <a:gd name="T4" fmla="*/ 0 w 808"/>
                        <a:gd name="T5" fmla="*/ 0 h 147"/>
                        <a:gd name="T6" fmla="*/ 0 w 808"/>
                        <a:gd name="T7" fmla="*/ 0 h 147"/>
                        <a:gd name="T8" fmla="*/ 0 w 808"/>
                        <a:gd name="T9" fmla="*/ 0 h 147"/>
                        <a:gd name="T10" fmla="*/ 0 w 808"/>
                        <a:gd name="T11" fmla="*/ 0 h 147"/>
                        <a:gd name="T12" fmla="*/ 0 w 808"/>
                        <a:gd name="T13" fmla="*/ 0 h 147"/>
                        <a:gd name="T14" fmla="*/ 0 w 808"/>
                        <a:gd name="T15" fmla="*/ 0 h 147"/>
                        <a:gd name="T16" fmla="*/ 0 w 808"/>
                        <a:gd name="T17" fmla="*/ 0 h 147"/>
                        <a:gd name="T18" fmla="*/ 0 w 808"/>
                        <a:gd name="T19" fmla="*/ 0 h 147"/>
                        <a:gd name="T20" fmla="*/ 0 w 808"/>
                        <a:gd name="T21" fmla="*/ 0 h 147"/>
                        <a:gd name="T22" fmla="*/ 0 w 808"/>
                        <a:gd name="T23" fmla="*/ 0 h 147"/>
                        <a:gd name="T24" fmla="*/ 0 w 808"/>
                        <a:gd name="T25" fmla="*/ 0 h 147"/>
                        <a:gd name="T26" fmla="*/ 0 w 808"/>
                        <a:gd name="T27" fmla="*/ 0 h 147"/>
                        <a:gd name="T28" fmla="*/ 0 w 808"/>
                        <a:gd name="T29" fmla="*/ 0 h 147"/>
                        <a:gd name="T30" fmla="*/ 0 w 808"/>
                        <a:gd name="T31" fmla="*/ 0 h 147"/>
                        <a:gd name="T32" fmla="*/ 0 w 808"/>
                        <a:gd name="T33" fmla="*/ 0 h 147"/>
                        <a:gd name="T34" fmla="*/ 0 w 808"/>
                        <a:gd name="T35" fmla="*/ 0 h 147"/>
                        <a:gd name="T36" fmla="*/ 0 w 808"/>
                        <a:gd name="T37" fmla="*/ 0 h 147"/>
                        <a:gd name="T38" fmla="*/ 0 w 808"/>
                        <a:gd name="T39" fmla="*/ 0 h 147"/>
                        <a:gd name="T40" fmla="*/ 0 w 808"/>
                        <a:gd name="T41" fmla="*/ 0 h 147"/>
                        <a:gd name="T42" fmla="*/ 0 w 808"/>
                        <a:gd name="T43" fmla="*/ 0 h 147"/>
                        <a:gd name="T44" fmla="*/ 0 w 808"/>
                        <a:gd name="T45" fmla="*/ 0 h 147"/>
                        <a:gd name="T46" fmla="*/ 0 w 808"/>
                        <a:gd name="T47" fmla="*/ 0 h 147"/>
                        <a:gd name="T48" fmla="*/ 0 w 808"/>
                        <a:gd name="T49" fmla="*/ 0 h 147"/>
                        <a:gd name="T50" fmla="*/ 0 w 808"/>
                        <a:gd name="T51" fmla="*/ 0 h 147"/>
                        <a:gd name="T52" fmla="*/ 0 w 808"/>
                        <a:gd name="T53" fmla="*/ 0 h 147"/>
                        <a:gd name="T54" fmla="*/ 0 w 808"/>
                        <a:gd name="T55" fmla="*/ 0 h 147"/>
                        <a:gd name="T56" fmla="*/ 0 w 808"/>
                        <a:gd name="T57" fmla="*/ 0 h 147"/>
                        <a:gd name="T58" fmla="*/ 0 w 808"/>
                        <a:gd name="T59" fmla="*/ 0 h 147"/>
                        <a:gd name="T60" fmla="*/ 0 w 808"/>
                        <a:gd name="T61" fmla="*/ 0 h 147"/>
                        <a:gd name="T62" fmla="*/ 0 w 808"/>
                        <a:gd name="T63" fmla="*/ 0 h 147"/>
                        <a:gd name="T64" fmla="*/ 0 w 808"/>
                        <a:gd name="T65" fmla="*/ 0 h 147"/>
                        <a:gd name="T66" fmla="*/ 0 w 808"/>
                        <a:gd name="T67" fmla="*/ 0 h 147"/>
                        <a:gd name="T68" fmla="*/ 0 w 808"/>
                        <a:gd name="T69" fmla="*/ 0 h 147"/>
                        <a:gd name="T70" fmla="*/ 0 w 808"/>
                        <a:gd name="T71" fmla="*/ 0 h 147"/>
                        <a:gd name="T72" fmla="*/ 0 w 808"/>
                        <a:gd name="T73" fmla="*/ 0 h 147"/>
                        <a:gd name="T74" fmla="*/ 0 w 808"/>
                        <a:gd name="T75" fmla="*/ 0 h 147"/>
                        <a:gd name="T76" fmla="*/ 0 w 808"/>
                        <a:gd name="T77" fmla="*/ 0 h 147"/>
                        <a:gd name="T78" fmla="*/ 0 w 808"/>
                        <a:gd name="T79" fmla="*/ 0 h 147"/>
                        <a:gd name="T80" fmla="*/ 0 w 808"/>
                        <a:gd name="T81" fmla="*/ 0 h 147"/>
                        <a:gd name="T82" fmla="*/ 0 w 808"/>
                        <a:gd name="T83" fmla="*/ 0 h 147"/>
                        <a:gd name="T84" fmla="*/ 0 w 808"/>
                        <a:gd name="T85" fmla="*/ 0 h 147"/>
                        <a:gd name="T86" fmla="*/ 0 w 808"/>
                        <a:gd name="T87" fmla="*/ 0 h 147"/>
                        <a:gd name="T88" fmla="*/ 0 w 808"/>
                        <a:gd name="T89" fmla="*/ 0 h 147"/>
                        <a:gd name="T90" fmla="*/ 0 w 808"/>
                        <a:gd name="T91" fmla="*/ 0 h 147"/>
                        <a:gd name="T92" fmla="*/ 0 w 808"/>
                        <a:gd name="T93" fmla="*/ 0 h 147"/>
                        <a:gd name="T94" fmla="*/ 0 w 808"/>
                        <a:gd name="T95" fmla="*/ 0 h 147"/>
                        <a:gd name="T96" fmla="*/ 0 w 808"/>
                        <a:gd name="T97" fmla="*/ 0 h 147"/>
                        <a:gd name="T98" fmla="*/ 0 w 808"/>
                        <a:gd name="T99" fmla="*/ 0 h 147"/>
                        <a:gd name="T100" fmla="*/ 0 w 808"/>
                        <a:gd name="T101" fmla="*/ 0 h 147"/>
                        <a:gd name="T102" fmla="*/ 0 w 808"/>
                        <a:gd name="T103" fmla="*/ 0 h 147"/>
                        <a:gd name="T104" fmla="*/ 0 w 808"/>
                        <a:gd name="T105" fmla="*/ 0 h 147"/>
                        <a:gd name="T106" fmla="*/ 0 w 808"/>
                        <a:gd name="T107" fmla="*/ 0 h 147"/>
                        <a:gd name="T108" fmla="*/ 0 w 808"/>
                        <a:gd name="T109" fmla="*/ 0 h 147"/>
                        <a:gd name="T110" fmla="*/ 0 w 808"/>
                        <a:gd name="T111" fmla="*/ 0 h 147"/>
                        <a:gd name="T112" fmla="*/ 0 w 808"/>
                        <a:gd name="T113" fmla="*/ 0 h 147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808"/>
                        <a:gd name="T172" fmla="*/ 0 h 147"/>
                        <a:gd name="T173" fmla="*/ 808 w 808"/>
                        <a:gd name="T174" fmla="*/ 147 h 147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808" h="147">
                          <a:moveTo>
                            <a:pt x="808" y="54"/>
                          </a:moveTo>
                          <a:lnTo>
                            <a:pt x="808" y="54"/>
                          </a:lnTo>
                          <a:lnTo>
                            <a:pt x="807" y="66"/>
                          </a:lnTo>
                          <a:lnTo>
                            <a:pt x="804" y="78"/>
                          </a:lnTo>
                          <a:lnTo>
                            <a:pt x="798" y="89"/>
                          </a:lnTo>
                          <a:lnTo>
                            <a:pt x="791" y="99"/>
                          </a:lnTo>
                          <a:lnTo>
                            <a:pt x="782" y="109"/>
                          </a:lnTo>
                          <a:lnTo>
                            <a:pt x="771" y="116"/>
                          </a:lnTo>
                          <a:lnTo>
                            <a:pt x="761" y="120"/>
                          </a:lnTo>
                          <a:lnTo>
                            <a:pt x="748" y="123"/>
                          </a:lnTo>
                          <a:lnTo>
                            <a:pt x="662" y="132"/>
                          </a:lnTo>
                          <a:lnTo>
                            <a:pt x="577" y="139"/>
                          </a:lnTo>
                          <a:lnTo>
                            <a:pt x="491" y="143"/>
                          </a:lnTo>
                          <a:lnTo>
                            <a:pt x="405" y="146"/>
                          </a:lnTo>
                          <a:lnTo>
                            <a:pt x="319" y="147"/>
                          </a:lnTo>
                          <a:lnTo>
                            <a:pt x="234" y="146"/>
                          </a:lnTo>
                          <a:lnTo>
                            <a:pt x="149" y="142"/>
                          </a:lnTo>
                          <a:lnTo>
                            <a:pt x="63" y="138"/>
                          </a:lnTo>
                          <a:lnTo>
                            <a:pt x="50" y="135"/>
                          </a:lnTo>
                          <a:lnTo>
                            <a:pt x="38" y="131"/>
                          </a:lnTo>
                          <a:lnTo>
                            <a:pt x="28" y="124"/>
                          </a:lnTo>
                          <a:lnTo>
                            <a:pt x="19" y="116"/>
                          </a:lnTo>
                          <a:lnTo>
                            <a:pt x="12" y="106"/>
                          </a:lnTo>
                          <a:lnTo>
                            <a:pt x="6" y="95"/>
                          </a:lnTo>
                          <a:lnTo>
                            <a:pt x="1" y="83"/>
                          </a:lnTo>
                          <a:lnTo>
                            <a:pt x="0" y="70"/>
                          </a:lnTo>
                          <a:lnTo>
                            <a:pt x="1" y="59"/>
                          </a:lnTo>
                          <a:lnTo>
                            <a:pt x="5" y="47"/>
                          </a:lnTo>
                          <a:lnTo>
                            <a:pt x="9" y="37"/>
                          </a:lnTo>
                          <a:lnTo>
                            <a:pt x="18" y="29"/>
                          </a:lnTo>
                          <a:lnTo>
                            <a:pt x="26" y="22"/>
                          </a:lnTo>
                          <a:lnTo>
                            <a:pt x="36" y="17"/>
                          </a:lnTo>
                          <a:lnTo>
                            <a:pt x="48" y="13"/>
                          </a:lnTo>
                          <a:lnTo>
                            <a:pt x="61" y="13"/>
                          </a:lnTo>
                          <a:lnTo>
                            <a:pt x="146" y="19"/>
                          </a:lnTo>
                          <a:lnTo>
                            <a:pt x="231" y="22"/>
                          </a:lnTo>
                          <a:lnTo>
                            <a:pt x="317" y="24"/>
                          </a:lnTo>
                          <a:lnTo>
                            <a:pt x="403" y="23"/>
                          </a:lnTo>
                          <a:lnTo>
                            <a:pt x="489" y="20"/>
                          </a:lnTo>
                          <a:lnTo>
                            <a:pt x="574" y="15"/>
                          </a:lnTo>
                          <a:lnTo>
                            <a:pt x="660" y="9"/>
                          </a:lnTo>
                          <a:lnTo>
                            <a:pt x="746" y="0"/>
                          </a:lnTo>
                          <a:lnTo>
                            <a:pt x="757" y="0"/>
                          </a:lnTo>
                          <a:lnTo>
                            <a:pt x="769" y="2"/>
                          </a:lnTo>
                          <a:lnTo>
                            <a:pt x="780" y="6"/>
                          </a:lnTo>
                          <a:lnTo>
                            <a:pt x="790" y="12"/>
                          </a:lnTo>
                          <a:lnTo>
                            <a:pt x="797" y="20"/>
                          </a:lnTo>
                          <a:lnTo>
                            <a:pt x="803" y="31"/>
                          </a:lnTo>
                          <a:lnTo>
                            <a:pt x="807" y="41"/>
                          </a:lnTo>
                          <a:lnTo>
                            <a:pt x="808" y="54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100000">
                          <a:srgbClr val="999999">
                            <a:alpha val="57999"/>
                          </a:srgbClr>
                        </a:gs>
                      </a:gsLst>
                      <a:lin ang="498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</p:grpSp>
          </p:grpSp>
          <p:sp>
            <p:nvSpPr>
              <p:cNvPr id="3111" name="AutoShape 20">
                <a:extLst>
                  <a:ext uri="{FF2B5EF4-FFF2-40B4-BE49-F238E27FC236}">
                    <a16:creationId xmlns:a16="http://schemas.microsoft.com/office/drawing/2014/main" id="{093F0308-E1DC-C398-9F38-0EE4D5FE7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" y="1454"/>
                <a:ext cx="122" cy="1247"/>
              </a:xfrm>
              <a:custGeom>
                <a:avLst/>
                <a:gdLst>
                  <a:gd name="T0" fmla="*/ 0 w 395"/>
                  <a:gd name="T1" fmla="*/ 9 h 2847"/>
                  <a:gd name="T2" fmla="*/ 0 w 395"/>
                  <a:gd name="T3" fmla="*/ 9 h 2847"/>
                  <a:gd name="T4" fmla="*/ 0 w 395"/>
                  <a:gd name="T5" fmla="*/ 9 h 2847"/>
                  <a:gd name="T6" fmla="*/ 0 w 395"/>
                  <a:gd name="T7" fmla="*/ 9 h 2847"/>
                  <a:gd name="T8" fmla="*/ 0 w 395"/>
                  <a:gd name="T9" fmla="*/ 9 h 2847"/>
                  <a:gd name="T10" fmla="*/ 0 w 395"/>
                  <a:gd name="T11" fmla="*/ 9 h 2847"/>
                  <a:gd name="T12" fmla="*/ 0 w 395"/>
                  <a:gd name="T13" fmla="*/ 8 h 2847"/>
                  <a:gd name="T14" fmla="*/ 0 w 395"/>
                  <a:gd name="T15" fmla="*/ 8 h 2847"/>
                  <a:gd name="T16" fmla="*/ 0 w 395"/>
                  <a:gd name="T17" fmla="*/ 8 h 2847"/>
                  <a:gd name="T18" fmla="*/ 0 w 395"/>
                  <a:gd name="T19" fmla="*/ 8 h 2847"/>
                  <a:gd name="T20" fmla="*/ 0 w 395"/>
                  <a:gd name="T21" fmla="*/ 7 h 2847"/>
                  <a:gd name="T22" fmla="*/ 0 w 395"/>
                  <a:gd name="T23" fmla="*/ 7 h 2847"/>
                  <a:gd name="T24" fmla="*/ 0 w 395"/>
                  <a:gd name="T25" fmla="*/ 6 h 2847"/>
                  <a:gd name="T26" fmla="*/ 0 w 395"/>
                  <a:gd name="T27" fmla="*/ 5 h 2847"/>
                  <a:gd name="T28" fmla="*/ 0 w 395"/>
                  <a:gd name="T29" fmla="*/ 4 h 2847"/>
                  <a:gd name="T30" fmla="*/ 0 w 395"/>
                  <a:gd name="T31" fmla="*/ 4 h 2847"/>
                  <a:gd name="T32" fmla="*/ 0 w 395"/>
                  <a:gd name="T33" fmla="*/ 3 h 2847"/>
                  <a:gd name="T34" fmla="*/ 0 w 395"/>
                  <a:gd name="T35" fmla="*/ 2 h 2847"/>
                  <a:gd name="T36" fmla="*/ 0 w 395"/>
                  <a:gd name="T37" fmla="*/ 1 h 2847"/>
                  <a:gd name="T38" fmla="*/ 0 w 395"/>
                  <a:gd name="T39" fmla="*/ 1 h 2847"/>
                  <a:gd name="T40" fmla="*/ 0 w 395"/>
                  <a:gd name="T41" fmla="*/ 1 h 2847"/>
                  <a:gd name="T42" fmla="*/ 0 w 395"/>
                  <a:gd name="T43" fmla="*/ 0 h 2847"/>
                  <a:gd name="T44" fmla="*/ 0 w 395"/>
                  <a:gd name="T45" fmla="*/ 0 h 2847"/>
                  <a:gd name="T46" fmla="*/ 0 w 395"/>
                  <a:gd name="T47" fmla="*/ 0 h 2847"/>
                  <a:gd name="T48" fmla="*/ 0 w 395"/>
                  <a:gd name="T49" fmla="*/ 0 h 2847"/>
                  <a:gd name="T50" fmla="*/ 0 w 395"/>
                  <a:gd name="T51" fmla="*/ 0 h 2847"/>
                  <a:gd name="T52" fmla="*/ 0 w 395"/>
                  <a:gd name="T53" fmla="*/ 0 h 2847"/>
                  <a:gd name="T54" fmla="*/ 0 w 395"/>
                  <a:gd name="T55" fmla="*/ 0 h 2847"/>
                  <a:gd name="T56" fmla="*/ 0 w 395"/>
                  <a:gd name="T57" fmla="*/ 0 h 2847"/>
                  <a:gd name="T58" fmla="*/ 0 w 395"/>
                  <a:gd name="T59" fmla="*/ 0 h 2847"/>
                  <a:gd name="T60" fmla="*/ 0 w 395"/>
                  <a:gd name="T61" fmla="*/ 0 h 2847"/>
                  <a:gd name="T62" fmla="*/ 0 w 395"/>
                  <a:gd name="T63" fmla="*/ 0 h 2847"/>
                  <a:gd name="T64" fmla="*/ 0 w 395"/>
                  <a:gd name="T65" fmla="*/ 0 h 2847"/>
                  <a:gd name="T66" fmla="*/ 0 w 395"/>
                  <a:gd name="T67" fmla="*/ 0 h 2847"/>
                  <a:gd name="T68" fmla="*/ 0 w 395"/>
                  <a:gd name="T69" fmla="*/ 0 h 2847"/>
                  <a:gd name="T70" fmla="*/ 0 w 395"/>
                  <a:gd name="T71" fmla="*/ 0 h 2847"/>
                  <a:gd name="T72" fmla="*/ 0 w 395"/>
                  <a:gd name="T73" fmla="*/ 1 h 2847"/>
                  <a:gd name="T74" fmla="*/ 0 w 395"/>
                  <a:gd name="T75" fmla="*/ 1 h 2847"/>
                  <a:gd name="T76" fmla="*/ 0 w 395"/>
                  <a:gd name="T77" fmla="*/ 1 h 2847"/>
                  <a:gd name="T78" fmla="*/ 0 w 395"/>
                  <a:gd name="T79" fmla="*/ 2 h 2847"/>
                  <a:gd name="T80" fmla="*/ 0 w 395"/>
                  <a:gd name="T81" fmla="*/ 3 h 2847"/>
                  <a:gd name="T82" fmla="*/ 0 w 395"/>
                  <a:gd name="T83" fmla="*/ 4 h 2847"/>
                  <a:gd name="T84" fmla="*/ 0 w 395"/>
                  <a:gd name="T85" fmla="*/ 4 h 2847"/>
                  <a:gd name="T86" fmla="*/ 0 w 395"/>
                  <a:gd name="T87" fmla="*/ 5 h 2847"/>
                  <a:gd name="T88" fmla="*/ 0 w 395"/>
                  <a:gd name="T89" fmla="*/ 6 h 2847"/>
                  <a:gd name="T90" fmla="*/ 0 w 395"/>
                  <a:gd name="T91" fmla="*/ 7 h 2847"/>
                  <a:gd name="T92" fmla="*/ 0 w 395"/>
                  <a:gd name="T93" fmla="*/ 7 h 2847"/>
                  <a:gd name="T94" fmla="*/ 0 w 395"/>
                  <a:gd name="T95" fmla="*/ 8 h 2847"/>
                  <a:gd name="T96" fmla="*/ 0 w 395"/>
                  <a:gd name="T97" fmla="*/ 8 h 2847"/>
                  <a:gd name="T98" fmla="*/ 0 w 395"/>
                  <a:gd name="T99" fmla="*/ 8 h 2847"/>
                  <a:gd name="T100" fmla="*/ 0 w 395"/>
                  <a:gd name="T101" fmla="*/ 8 h 2847"/>
                  <a:gd name="T102" fmla="*/ 0 w 395"/>
                  <a:gd name="T103" fmla="*/ 9 h 2847"/>
                  <a:gd name="T104" fmla="*/ 0 w 395"/>
                  <a:gd name="T105" fmla="*/ 9 h 2847"/>
                  <a:gd name="T106" fmla="*/ 0 w 395"/>
                  <a:gd name="T107" fmla="*/ 9 h 2847"/>
                  <a:gd name="T108" fmla="*/ 0 w 395"/>
                  <a:gd name="T109" fmla="*/ 9 h 2847"/>
                  <a:gd name="T110" fmla="*/ 0 w 395"/>
                  <a:gd name="T111" fmla="*/ 9 h 2847"/>
                  <a:gd name="T112" fmla="*/ 0 w 395"/>
                  <a:gd name="T113" fmla="*/ 9 h 28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5"/>
                  <a:gd name="T172" fmla="*/ 0 h 2847"/>
                  <a:gd name="T173" fmla="*/ 395 w 395"/>
                  <a:gd name="T174" fmla="*/ 2847 h 28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5" h="2847">
                    <a:moveTo>
                      <a:pt x="395" y="2847"/>
                    </a:moveTo>
                    <a:lnTo>
                      <a:pt x="395" y="2847"/>
                    </a:lnTo>
                    <a:lnTo>
                      <a:pt x="389" y="2846"/>
                    </a:lnTo>
                    <a:lnTo>
                      <a:pt x="383" y="2844"/>
                    </a:lnTo>
                    <a:lnTo>
                      <a:pt x="377" y="2842"/>
                    </a:lnTo>
                    <a:lnTo>
                      <a:pt x="373" y="2839"/>
                    </a:lnTo>
                    <a:lnTo>
                      <a:pt x="367" y="2835"/>
                    </a:lnTo>
                    <a:lnTo>
                      <a:pt x="361" y="2830"/>
                    </a:lnTo>
                    <a:lnTo>
                      <a:pt x="351" y="2818"/>
                    </a:lnTo>
                    <a:lnTo>
                      <a:pt x="340" y="2801"/>
                    </a:lnTo>
                    <a:lnTo>
                      <a:pt x="330" y="2783"/>
                    </a:lnTo>
                    <a:lnTo>
                      <a:pt x="319" y="2760"/>
                    </a:lnTo>
                    <a:lnTo>
                      <a:pt x="309" y="2734"/>
                    </a:lnTo>
                    <a:lnTo>
                      <a:pt x="300" y="2706"/>
                    </a:lnTo>
                    <a:lnTo>
                      <a:pt x="290" y="2675"/>
                    </a:lnTo>
                    <a:lnTo>
                      <a:pt x="281" y="2640"/>
                    </a:lnTo>
                    <a:lnTo>
                      <a:pt x="272" y="2603"/>
                    </a:lnTo>
                    <a:lnTo>
                      <a:pt x="264" y="2563"/>
                    </a:lnTo>
                    <a:lnTo>
                      <a:pt x="254" y="2522"/>
                    </a:lnTo>
                    <a:lnTo>
                      <a:pt x="247" y="2476"/>
                    </a:lnTo>
                    <a:lnTo>
                      <a:pt x="239" y="2430"/>
                    </a:lnTo>
                    <a:lnTo>
                      <a:pt x="225" y="2329"/>
                    </a:lnTo>
                    <a:lnTo>
                      <a:pt x="213" y="2219"/>
                    </a:lnTo>
                    <a:lnTo>
                      <a:pt x="201" y="2101"/>
                    </a:lnTo>
                    <a:lnTo>
                      <a:pt x="192" y="1977"/>
                    </a:lnTo>
                    <a:lnTo>
                      <a:pt x="185" y="1846"/>
                    </a:lnTo>
                    <a:lnTo>
                      <a:pt x="179" y="1710"/>
                    </a:lnTo>
                    <a:lnTo>
                      <a:pt x="175" y="1569"/>
                    </a:lnTo>
                    <a:lnTo>
                      <a:pt x="175" y="1423"/>
                    </a:lnTo>
                    <a:lnTo>
                      <a:pt x="175" y="1278"/>
                    </a:lnTo>
                    <a:lnTo>
                      <a:pt x="179" y="1137"/>
                    </a:lnTo>
                    <a:lnTo>
                      <a:pt x="185" y="1001"/>
                    </a:lnTo>
                    <a:lnTo>
                      <a:pt x="192" y="870"/>
                    </a:lnTo>
                    <a:lnTo>
                      <a:pt x="201" y="745"/>
                    </a:lnTo>
                    <a:lnTo>
                      <a:pt x="213" y="628"/>
                    </a:lnTo>
                    <a:lnTo>
                      <a:pt x="225" y="518"/>
                    </a:lnTo>
                    <a:lnTo>
                      <a:pt x="239" y="417"/>
                    </a:lnTo>
                    <a:lnTo>
                      <a:pt x="247" y="370"/>
                    </a:lnTo>
                    <a:lnTo>
                      <a:pt x="254" y="325"/>
                    </a:lnTo>
                    <a:lnTo>
                      <a:pt x="264" y="283"/>
                    </a:lnTo>
                    <a:lnTo>
                      <a:pt x="272" y="244"/>
                    </a:lnTo>
                    <a:lnTo>
                      <a:pt x="281" y="207"/>
                    </a:lnTo>
                    <a:lnTo>
                      <a:pt x="290" y="172"/>
                    </a:lnTo>
                    <a:lnTo>
                      <a:pt x="300" y="141"/>
                    </a:lnTo>
                    <a:lnTo>
                      <a:pt x="309" y="113"/>
                    </a:lnTo>
                    <a:lnTo>
                      <a:pt x="319" y="87"/>
                    </a:lnTo>
                    <a:lnTo>
                      <a:pt x="330" y="64"/>
                    </a:lnTo>
                    <a:lnTo>
                      <a:pt x="340" y="45"/>
                    </a:lnTo>
                    <a:lnTo>
                      <a:pt x="351" y="29"/>
                    </a:lnTo>
                    <a:lnTo>
                      <a:pt x="361" y="16"/>
                    </a:lnTo>
                    <a:lnTo>
                      <a:pt x="367" y="12"/>
                    </a:lnTo>
                    <a:lnTo>
                      <a:pt x="373" y="8"/>
                    </a:lnTo>
                    <a:lnTo>
                      <a:pt x="377" y="5"/>
                    </a:lnTo>
                    <a:lnTo>
                      <a:pt x="383" y="2"/>
                    </a:lnTo>
                    <a:lnTo>
                      <a:pt x="389" y="1"/>
                    </a:lnTo>
                    <a:lnTo>
                      <a:pt x="395" y="0"/>
                    </a:lnTo>
                    <a:lnTo>
                      <a:pt x="219" y="0"/>
                    </a:lnTo>
                    <a:lnTo>
                      <a:pt x="214" y="1"/>
                    </a:lnTo>
                    <a:lnTo>
                      <a:pt x="208" y="2"/>
                    </a:lnTo>
                    <a:lnTo>
                      <a:pt x="202" y="5"/>
                    </a:lnTo>
                    <a:lnTo>
                      <a:pt x="197" y="8"/>
                    </a:lnTo>
                    <a:lnTo>
                      <a:pt x="192" y="12"/>
                    </a:lnTo>
                    <a:lnTo>
                      <a:pt x="186" y="16"/>
                    </a:lnTo>
                    <a:lnTo>
                      <a:pt x="175" y="29"/>
                    </a:lnTo>
                    <a:lnTo>
                      <a:pt x="165" y="45"/>
                    </a:lnTo>
                    <a:lnTo>
                      <a:pt x="154" y="64"/>
                    </a:lnTo>
                    <a:lnTo>
                      <a:pt x="144" y="87"/>
                    </a:lnTo>
                    <a:lnTo>
                      <a:pt x="134" y="113"/>
                    </a:lnTo>
                    <a:lnTo>
                      <a:pt x="124" y="141"/>
                    </a:lnTo>
                    <a:lnTo>
                      <a:pt x="115" y="172"/>
                    </a:lnTo>
                    <a:lnTo>
                      <a:pt x="106" y="207"/>
                    </a:lnTo>
                    <a:lnTo>
                      <a:pt x="96" y="244"/>
                    </a:lnTo>
                    <a:lnTo>
                      <a:pt x="88" y="283"/>
                    </a:lnTo>
                    <a:lnTo>
                      <a:pt x="79" y="325"/>
                    </a:lnTo>
                    <a:lnTo>
                      <a:pt x="72" y="370"/>
                    </a:lnTo>
                    <a:lnTo>
                      <a:pt x="64" y="417"/>
                    </a:lnTo>
                    <a:lnTo>
                      <a:pt x="50" y="518"/>
                    </a:lnTo>
                    <a:lnTo>
                      <a:pt x="37" y="628"/>
                    </a:lnTo>
                    <a:lnTo>
                      <a:pt x="26" y="745"/>
                    </a:lnTo>
                    <a:lnTo>
                      <a:pt x="16" y="870"/>
                    </a:lnTo>
                    <a:lnTo>
                      <a:pt x="9" y="1001"/>
                    </a:lnTo>
                    <a:lnTo>
                      <a:pt x="3" y="1137"/>
                    </a:lnTo>
                    <a:lnTo>
                      <a:pt x="0" y="1278"/>
                    </a:lnTo>
                    <a:lnTo>
                      <a:pt x="0" y="1423"/>
                    </a:lnTo>
                    <a:lnTo>
                      <a:pt x="0" y="1569"/>
                    </a:lnTo>
                    <a:lnTo>
                      <a:pt x="3" y="1710"/>
                    </a:lnTo>
                    <a:lnTo>
                      <a:pt x="9" y="1846"/>
                    </a:lnTo>
                    <a:lnTo>
                      <a:pt x="16" y="1977"/>
                    </a:lnTo>
                    <a:lnTo>
                      <a:pt x="26" y="2101"/>
                    </a:lnTo>
                    <a:lnTo>
                      <a:pt x="37" y="2219"/>
                    </a:lnTo>
                    <a:lnTo>
                      <a:pt x="50" y="2329"/>
                    </a:lnTo>
                    <a:lnTo>
                      <a:pt x="64" y="2430"/>
                    </a:lnTo>
                    <a:lnTo>
                      <a:pt x="72" y="2476"/>
                    </a:lnTo>
                    <a:lnTo>
                      <a:pt x="79" y="2522"/>
                    </a:lnTo>
                    <a:lnTo>
                      <a:pt x="88" y="2563"/>
                    </a:lnTo>
                    <a:lnTo>
                      <a:pt x="96" y="2603"/>
                    </a:lnTo>
                    <a:lnTo>
                      <a:pt x="106" y="2640"/>
                    </a:lnTo>
                    <a:lnTo>
                      <a:pt x="115" y="2675"/>
                    </a:lnTo>
                    <a:lnTo>
                      <a:pt x="124" y="2706"/>
                    </a:lnTo>
                    <a:lnTo>
                      <a:pt x="134" y="2734"/>
                    </a:lnTo>
                    <a:lnTo>
                      <a:pt x="144" y="2760"/>
                    </a:lnTo>
                    <a:lnTo>
                      <a:pt x="154" y="2783"/>
                    </a:lnTo>
                    <a:lnTo>
                      <a:pt x="165" y="2801"/>
                    </a:lnTo>
                    <a:lnTo>
                      <a:pt x="175" y="2818"/>
                    </a:lnTo>
                    <a:lnTo>
                      <a:pt x="186" y="2830"/>
                    </a:lnTo>
                    <a:lnTo>
                      <a:pt x="192" y="2835"/>
                    </a:lnTo>
                    <a:lnTo>
                      <a:pt x="197" y="2839"/>
                    </a:lnTo>
                    <a:lnTo>
                      <a:pt x="202" y="2842"/>
                    </a:lnTo>
                    <a:lnTo>
                      <a:pt x="208" y="2844"/>
                    </a:lnTo>
                    <a:lnTo>
                      <a:pt x="214" y="2846"/>
                    </a:lnTo>
                    <a:lnTo>
                      <a:pt x="219" y="2847"/>
                    </a:lnTo>
                    <a:lnTo>
                      <a:pt x="395" y="28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grpSp>
            <p:nvGrpSpPr>
              <p:cNvPr id="3112" name="Group 21">
                <a:extLst>
                  <a:ext uri="{FF2B5EF4-FFF2-40B4-BE49-F238E27FC236}">
                    <a16:creationId xmlns:a16="http://schemas.microsoft.com/office/drawing/2014/main" id="{FE17DBFA-A867-EF76-27A0-D90910E7F9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26"/>
                <a:ext cx="2771" cy="3110"/>
                <a:chOff x="1440" y="526"/>
                <a:chExt cx="2771" cy="3110"/>
              </a:xfrm>
            </p:grpSpPr>
            <p:pic>
              <p:nvPicPr>
                <p:cNvPr id="3124" name="Picture 22">
                  <a:extLst>
                    <a:ext uri="{FF2B5EF4-FFF2-40B4-BE49-F238E27FC236}">
                      <a16:creationId xmlns:a16="http://schemas.microsoft.com/office/drawing/2014/main" id="{91E8D3BC-CBDD-9C88-5F87-3CF4B686BD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526"/>
                  <a:ext cx="2771" cy="3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125" name="Text Box 23">
                  <a:extLst>
                    <a:ext uri="{FF2B5EF4-FFF2-40B4-BE49-F238E27FC236}">
                      <a16:creationId xmlns:a16="http://schemas.microsoft.com/office/drawing/2014/main" id="{33BB0EB4-1207-AC3C-A68F-40E8A3F12F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527"/>
                  <a:ext cx="2768" cy="3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sr-Latn-RS" altLang="sr-Latn-RS"/>
                </a:p>
              </p:txBody>
            </p:sp>
          </p:grpSp>
          <p:sp>
            <p:nvSpPr>
              <p:cNvPr id="3113" name="AutoShape 24">
                <a:extLst>
                  <a:ext uri="{FF2B5EF4-FFF2-40B4-BE49-F238E27FC236}">
                    <a16:creationId xmlns:a16="http://schemas.microsoft.com/office/drawing/2014/main" id="{63091DF4-955A-3038-044B-2097084B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478"/>
                <a:ext cx="364" cy="3201"/>
              </a:xfrm>
              <a:custGeom>
                <a:avLst/>
                <a:gdLst>
                  <a:gd name="T0" fmla="*/ 0 w 1125"/>
                  <a:gd name="T1" fmla="*/ 12 h 7280"/>
                  <a:gd name="T2" fmla="*/ 0 w 1125"/>
                  <a:gd name="T3" fmla="*/ 14 h 7280"/>
                  <a:gd name="T4" fmla="*/ 0 w 1125"/>
                  <a:gd name="T5" fmla="*/ 16 h 7280"/>
                  <a:gd name="T6" fmla="*/ 0 w 1125"/>
                  <a:gd name="T7" fmla="*/ 17 h 7280"/>
                  <a:gd name="T8" fmla="*/ 0 w 1125"/>
                  <a:gd name="T9" fmla="*/ 18 h 7280"/>
                  <a:gd name="T10" fmla="*/ 0 w 1125"/>
                  <a:gd name="T11" fmla="*/ 20 h 7280"/>
                  <a:gd name="T12" fmla="*/ 0 w 1125"/>
                  <a:gd name="T13" fmla="*/ 21 h 7280"/>
                  <a:gd name="T14" fmla="*/ 0 w 1125"/>
                  <a:gd name="T15" fmla="*/ 22 h 7280"/>
                  <a:gd name="T16" fmla="*/ 0 w 1125"/>
                  <a:gd name="T17" fmla="*/ 22 h 7280"/>
                  <a:gd name="T18" fmla="*/ 0 w 1125"/>
                  <a:gd name="T19" fmla="*/ 22 h 7280"/>
                  <a:gd name="T20" fmla="*/ 0 w 1125"/>
                  <a:gd name="T21" fmla="*/ 23 h 7280"/>
                  <a:gd name="T22" fmla="*/ 0 w 1125"/>
                  <a:gd name="T23" fmla="*/ 23 h 7280"/>
                  <a:gd name="T24" fmla="*/ 0 w 1125"/>
                  <a:gd name="T25" fmla="*/ 23 h 7280"/>
                  <a:gd name="T26" fmla="*/ 0 w 1125"/>
                  <a:gd name="T27" fmla="*/ 23 h 7280"/>
                  <a:gd name="T28" fmla="*/ 0 w 1125"/>
                  <a:gd name="T29" fmla="*/ 23 h 7280"/>
                  <a:gd name="T30" fmla="*/ 0 w 1125"/>
                  <a:gd name="T31" fmla="*/ 23 h 7280"/>
                  <a:gd name="T32" fmla="*/ 0 w 1125"/>
                  <a:gd name="T33" fmla="*/ 23 h 7280"/>
                  <a:gd name="T34" fmla="*/ 0 w 1125"/>
                  <a:gd name="T35" fmla="*/ 23 h 7280"/>
                  <a:gd name="T36" fmla="*/ 0 w 1125"/>
                  <a:gd name="T37" fmla="*/ 22 h 7280"/>
                  <a:gd name="T38" fmla="*/ 0 w 1125"/>
                  <a:gd name="T39" fmla="*/ 22 h 7280"/>
                  <a:gd name="T40" fmla="*/ 0 w 1125"/>
                  <a:gd name="T41" fmla="*/ 22 h 7280"/>
                  <a:gd name="T42" fmla="*/ 0 w 1125"/>
                  <a:gd name="T43" fmla="*/ 22 h 7280"/>
                  <a:gd name="T44" fmla="*/ 0 w 1125"/>
                  <a:gd name="T45" fmla="*/ 21 h 7280"/>
                  <a:gd name="T46" fmla="*/ 0 w 1125"/>
                  <a:gd name="T47" fmla="*/ 19 h 7280"/>
                  <a:gd name="T48" fmla="*/ 0 w 1125"/>
                  <a:gd name="T49" fmla="*/ 18 h 7280"/>
                  <a:gd name="T50" fmla="*/ 0 w 1125"/>
                  <a:gd name="T51" fmla="*/ 17 h 7280"/>
                  <a:gd name="T52" fmla="*/ 0 w 1125"/>
                  <a:gd name="T53" fmla="*/ 15 h 7280"/>
                  <a:gd name="T54" fmla="*/ 0 w 1125"/>
                  <a:gd name="T55" fmla="*/ 13 h 7280"/>
                  <a:gd name="T56" fmla="*/ 0 w 1125"/>
                  <a:gd name="T57" fmla="*/ 11 h 7280"/>
                  <a:gd name="T58" fmla="*/ 0 w 1125"/>
                  <a:gd name="T59" fmla="*/ 11 h 7280"/>
                  <a:gd name="T60" fmla="*/ 0 w 1125"/>
                  <a:gd name="T61" fmla="*/ 9 h 7280"/>
                  <a:gd name="T62" fmla="*/ 0 w 1125"/>
                  <a:gd name="T63" fmla="*/ 7 h 7280"/>
                  <a:gd name="T64" fmla="*/ 0 w 1125"/>
                  <a:gd name="T65" fmla="*/ 6 h 7280"/>
                  <a:gd name="T66" fmla="*/ 0 w 1125"/>
                  <a:gd name="T67" fmla="*/ 4 h 7280"/>
                  <a:gd name="T68" fmla="*/ 0 w 1125"/>
                  <a:gd name="T69" fmla="*/ 3 h 7280"/>
                  <a:gd name="T70" fmla="*/ 0 w 1125"/>
                  <a:gd name="T71" fmla="*/ 2 h 7280"/>
                  <a:gd name="T72" fmla="*/ 0 w 1125"/>
                  <a:gd name="T73" fmla="*/ 1 h 7280"/>
                  <a:gd name="T74" fmla="*/ 0 w 1125"/>
                  <a:gd name="T75" fmla="*/ 1 h 7280"/>
                  <a:gd name="T76" fmla="*/ 0 w 1125"/>
                  <a:gd name="T77" fmla="*/ 0 h 7280"/>
                  <a:gd name="T78" fmla="*/ 0 w 1125"/>
                  <a:gd name="T79" fmla="*/ 0 h 7280"/>
                  <a:gd name="T80" fmla="*/ 0 w 1125"/>
                  <a:gd name="T81" fmla="*/ 0 h 7280"/>
                  <a:gd name="T82" fmla="*/ 0 w 1125"/>
                  <a:gd name="T83" fmla="*/ 0 h 7280"/>
                  <a:gd name="T84" fmla="*/ 0 w 1125"/>
                  <a:gd name="T85" fmla="*/ 0 h 7280"/>
                  <a:gd name="T86" fmla="*/ 0 w 1125"/>
                  <a:gd name="T87" fmla="*/ 0 h 7280"/>
                  <a:gd name="T88" fmla="*/ 0 w 1125"/>
                  <a:gd name="T89" fmla="*/ 0 h 7280"/>
                  <a:gd name="T90" fmla="*/ 0 w 1125"/>
                  <a:gd name="T91" fmla="*/ 0 h 7280"/>
                  <a:gd name="T92" fmla="*/ 0 w 1125"/>
                  <a:gd name="T93" fmla="*/ 0 h 7280"/>
                  <a:gd name="T94" fmla="*/ 0 w 1125"/>
                  <a:gd name="T95" fmla="*/ 0 h 7280"/>
                  <a:gd name="T96" fmla="*/ 0 w 1125"/>
                  <a:gd name="T97" fmla="*/ 1 h 7280"/>
                  <a:gd name="T98" fmla="*/ 0 w 1125"/>
                  <a:gd name="T99" fmla="*/ 1 h 7280"/>
                  <a:gd name="T100" fmla="*/ 0 w 1125"/>
                  <a:gd name="T101" fmla="*/ 2 h 7280"/>
                  <a:gd name="T102" fmla="*/ 0 w 1125"/>
                  <a:gd name="T103" fmla="*/ 3 h 7280"/>
                  <a:gd name="T104" fmla="*/ 0 w 1125"/>
                  <a:gd name="T105" fmla="*/ 4 h 7280"/>
                  <a:gd name="T106" fmla="*/ 0 w 1125"/>
                  <a:gd name="T107" fmla="*/ 6 h 7280"/>
                  <a:gd name="T108" fmla="*/ 0 w 1125"/>
                  <a:gd name="T109" fmla="*/ 7 h 7280"/>
                  <a:gd name="T110" fmla="*/ 0 w 1125"/>
                  <a:gd name="T111" fmla="*/ 9 h 7280"/>
                  <a:gd name="T112" fmla="*/ 0 w 1125"/>
                  <a:gd name="T113" fmla="*/ 11 h 7280"/>
                  <a:gd name="T114" fmla="*/ 0 w 1125"/>
                  <a:gd name="T115" fmla="*/ 11 h 72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5"/>
                  <a:gd name="T175" fmla="*/ 0 h 7280"/>
                  <a:gd name="T176" fmla="*/ 1125 w 1125"/>
                  <a:gd name="T177" fmla="*/ 7280 h 72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5" h="7280">
                    <a:moveTo>
                      <a:pt x="1125" y="3641"/>
                    </a:moveTo>
                    <a:lnTo>
                      <a:pt x="1125" y="3641"/>
                    </a:lnTo>
                    <a:lnTo>
                      <a:pt x="1125" y="3827"/>
                    </a:lnTo>
                    <a:lnTo>
                      <a:pt x="1123" y="4012"/>
                    </a:lnTo>
                    <a:lnTo>
                      <a:pt x="1120" y="4194"/>
                    </a:lnTo>
                    <a:lnTo>
                      <a:pt x="1115" y="4374"/>
                    </a:lnTo>
                    <a:lnTo>
                      <a:pt x="1108" y="4550"/>
                    </a:lnTo>
                    <a:lnTo>
                      <a:pt x="1101" y="4723"/>
                    </a:lnTo>
                    <a:lnTo>
                      <a:pt x="1092" y="4892"/>
                    </a:lnTo>
                    <a:lnTo>
                      <a:pt x="1081" y="5057"/>
                    </a:lnTo>
                    <a:lnTo>
                      <a:pt x="1071" y="5218"/>
                    </a:lnTo>
                    <a:lnTo>
                      <a:pt x="1058" y="5375"/>
                    </a:lnTo>
                    <a:lnTo>
                      <a:pt x="1044" y="5528"/>
                    </a:lnTo>
                    <a:lnTo>
                      <a:pt x="1030" y="5676"/>
                    </a:lnTo>
                    <a:lnTo>
                      <a:pt x="1014" y="5819"/>
                    </a:lnTo>
                    <a:lnTo>
                      <a:pt x="998" y="5956"/>
                    </a:lnTo>
                    <a:lnTo>
                      <a:pt x="979" y="6088"/>
                    </a:lnTo>
                    <a:lnTo>
                      <a:pt x="960" y="6214"/>
                    </a:lnTo>
                    <a:lnTo>
                      <a:pt x="942" y="6335"/>
                    </a:lnTo>
                    <a:lnTo>
                      <a:pt x="921" y="6449"/>
                    </a:lnTo>
                    <a:lnTo>
                      <a:pt x="900" y="6557"/>
                    </a:lnTo>
                    <a:lnTo>
                      <a:pt x="878" y="6659"/>
                    </a:lnTo>
                    <a:lnTo>
                      <a:pt x="855" y="6753"/>
                    </a:lnTo>
                    <a:lnTo>
                      <a:pt x="832" y="6841"/>
                    </a:lnTo>
                    <a:lnTo>
                      <a:pt x="819" y="6882"/>
                    </a:lnTo>
                    <a:lnTo>
                      <a:pt x="807" y="6921"/>
                    </a:lnTo>
                    <a:lnTo>
                      <a:pt x="794" y="6959"/>
                    </a:lnTo>
                    <a:lnTo>
                      <a:pt x="782" y="6995"/>
                    </a:lnTo>
                    <a:lnTo>
                      <a:pt x="769" y="7028"/>
                    </a:lnTo>
                    <a:lnTo>
                      <a:pt x="756" y="7060"/>
                    </a:lnTo>
                    <a:lnTo>
                      <a:pt x="743" y="7090"/>
                    </a:lnTo>
                    <a:lnTo>
                      <a:pt x="731" y="7117"/>
                    </a:lnTo>
                    <a:lnTo>
                      <a:pt x="717" y="7142"/>
                    </a:lnTo>
                    <a:lnTo>
                      <a:pt x="704" y="7166"/>
                    </a:lnTo>
                    <a:lnTo>
                      <a:pt x="690" y="7187"/>
                    </a:lnTo>
                    <a:lnTo>
                      <a:pt x="676" y="7207"/>
                    </a:lnTo>
                    <a:lnTo>
                      <a:pt x="662" y="7223"/>
                    </a:lnTo>
                    <a:lnTo>
                      <a:pt x="648" y="7238"/>
                    </a:lnTo>
                    <a:lnTo>
                      <a:pt x="634" y="7251"/>
                    </a:lnTo>
                    <a:lnTo>
                      <a:pt x="620" y="7262"/>
                    </a:lnTo>
                    <a:lnTo>
                      <a:pt x="606" y="7270"/>
                    </a:lnTo>
                    <a:lnTo>
                      <a:pt x="592" y="7276"/>
                    </a:lnTo>
                    <a:lnTo>
                      <a:pt x="577" y="7279"/>
                    </a:lnTo>
                    <a:lnTo>
                      <a:pt x="563" y="7280"/>
                    </a:lnTo>
                    <a:lnTo>
                      <a:pt x="548" y="7279"/>
                    </a:lnTo>
                    <a:lnTo>
                      <a:pt x="534" y="7276"/>
                    </a:lnTo>
                    <a:lnTo>
                      <a:pt x="519" y="7270"/>
                    </a:lnTo>
                    <a:lnTo>
                      <a:pt x="505" y="7262"/>
                    </a:lnTo>
                    <a:lnTo>
                      <a:pt x="491" y="7251"/>
                    </a:lnTo>
                    <a:lnTo>
                      <a:pt x="477" y="7238"/>
                    </a:lnTo>
                    <a:lnTo>
                      <a:pt x="463" y="7223"/>
                    </a:lnTo>
                    <a:lnTo>
                      <a:pt x="450" y="7207"/>
                    </a:lnTo>
                    <a:lnTo>
                      <a:pt x="436" y="7187"/>
                    </a:lnTo>
                    <a:lnTo>
                      <a:pt x="422" y="7166"/>
                    </a:lnTo>
                    <a:lnTo>
                      <a:pt x="409" y="7142"/>
                    </a:lnTo>
                    <a:lnTo>
                      <a:pt x="395" y="7117"/>
                    </a:lnTo>
                    <a:lnTo>
                      <a:pt x="382" y="7090"/>
                    </a:lnTo>
                    <a:lnTo>
                      <a:pt x="369" y="7060"/>
                    </a:lnTo>
                    <a:lnTo>
                      <a:pt x="357" y="7028"/>
                    </a:lnTo>
                    <a:lnTo>
                      <a:pt x="344" y="6995"/>
                    </a:lnTo>
                    <a:lnTo>
                      <a:pt x="331" y="6959"/>
                    </a:lnTo>
                    <a:lnTo>
                      <a:pt x="318" y="6921"/>
                    </a:lnTo>
                    <a:lnTo>
                      <a:pt x="307" y="6882"/>
                    </a:lnTo>
                    <a:lnTo>
                      <a:pt x="294" y="6841"/>
                    </a:lnTo>
                    <a:lnTo>
                      <a:pt x="271" y="6753"/>
                    </a:lnTo>
                    <a:lnTo>
                      <a:pt x="247" y="6659"/>
                    </a:lnTo>
                    <a:lnTo>
                      <a:pt x="225" y="6557"/>
                    </a:lnTo>
                    <a:lnTo>
                      <a:pt x="205" y="6449"/>
                    </a:lnTo>
                    <a:lnTo>
                      <a:pt x="185" y="6335"/>
                    </a:lnTo>
                    <a:lnTo>
                      <a:pt x="165" y="6214"/>
                    </a:lnTo>
                    <a:lnTo>
                      <a:pt x="146" y="6088"/>
                    </a:lnTo>
                    <a:lnTo>
                      <a:pt x="128" y="5956"/>
                    </a:lnTo>
                    <a:lnTo>
                      <a:pt x="112" y="5819"/>
                    </a:lnTo>
                    <a:lnTo>
                      <a:pt x="95" y="5676"/>
                    </a:lnTo>
                    <a:lnTo>
                      <a:pt x="81" y="5528"/>
                    </a:lnTo>
                    <a:lnTo>
                      <a:pt x="68" y="5375"/>
                    </a:lnTo>
                    <a:lnTo>
                      <a:pt x="55" y="5218"/>
                    </a:lnTo>
                    <a:lnTo>
                      <a:pt x="44" y="5057"/>
                    </a:lnTo>
                    <a:lnTo>
                      <a:pt x="34" y="4892"/>
                    </a:lnTo>
                    <a:lnTo>
                      <a:pt x="25" y="4723"/>
                    </a:lnTo>
                    <a:lnTo>
                      <a:pt x="18" y="4550"/>
                    </a:lnTo>
                    <a:lnTo>
                      <a:pt x="11" y="4374"/>
                    </a:lnTo>
                    <a:lnTo>
                      <a:pt x="6" y="4194"/>
                    </a:lnTo>
                    <a:lnTo>
                      <a:pt x="2" y="4012"/>
                    </a:lnTo>
                    <a:lnTo>
                      <a:pt x="0" y="3827"/>
                    </a:lnTo>
                    <a:lnTo>
                      <a:pt x="0" y="3641"/>
                    </a:lnTo>
                    <a:lnTo>
                      <a:pt x="0" y="3452"/>
                    </a:lnTo>
                    <a:lnTo>
                      <a:pt x="2" y="3268"/>
                    </a:lnTo>
                    <a:lnTo>
                      <a:pt x="6" y="3086"/>
                    </a:lnTo>
                    <a:lnTo>
                      <a:pt x="11" y="2907"/>
                    </a:lnTo>
                    <a:lnTo>
                      <a:pt x="18" y="2730"/>
                    </a:lnTo>
                    <a:lnTo>
                      <a:pt x="25" y="2557"/>
                    </a:lnTo>
                    <a:lnTo>
                      <a:pt x="34" y="2388"/>
                    </a:lnTo>
                    <a:lnTo>
                      <a:pt x="44" y="2223"/>
                    </a:lnTo>
                    <a:lnTo>
                      <a:pt x="55" y="2062"/>
                    </a:lnTo>
                    <a:lnTo>
                      <a:pt x="68" y="1905"/>
                    </a:lnTo>
                    <a:lnTo>
                      <a:pt x="81" y="1752"/>
                    </a:lnTo>
                    <a:lnTo>
                      <a:pt x="95" y="1604"/>
                    </a:lnTo>
                    <a:lnTo>
                      <a:pt x="112" y="1461"/>
                    </a:lnTo>
                    <a:lnTo>
                      <a:pt x="128" y="1324"/>
                    </a:lnTo>
                    <a:lnTo>
                      <a:pt x="146" y="1192"/>
                    </a:lnTo>
                    <a:lnTo>
                      <a:pt x="165" y="1065"/>
                    </a:lnTo>
                    <a:lnTo>
                      <a:pt x="185" y="945"/>
                    </a:lnTo>
                    <a:lnTo>
                      <a:pt x="205" y="831"/>
                    </a:lnTo>
                    <a:lnTo>
                      <a:pt x="225" y="723"/>
                    </a:lnTo>
                    <a:lnTo>
                      <a:pt x="247" y="621"/>
                    </a:lnTo>
                    <a:lnTo>
                      <a:pt x="271" y="527"/>
                    </a:lnTo>
                    <a:lnTo>
                      <a:pt x="294" y="439"/>
                    </a:lnTo>
                    <a:lnTo>
                      <a:pt x="307" y="398"/>
                    </a:lnTo>
                    <a:lnTo>
                      <a:pt x="318" y="358"/>
                    </a:lnTo>
                    <a:lnTo>
                      <a:pt x="331" y="321"/>
                    </a:lnTo>
                    <a:lnTo>
                      <a:pt x="344" y="285"/>
                    </a:lnTo>
                    <a:lnTo>
                      <a:pt x="357" y="252"/>
                    </a:lnTo>
                    <a:lnTo>
                      <a:pt x="369" y="220"/>
                    </a:lnTo>
                    <a:lnTo>
                      <a:pt x="382" y="190"/>
                    </a:lnTo>
                    <a:lnTo>
                      <a:pt x="395" y="163"/>
                    </a:lnTo>
                    <a:lnTo>
                      <a:pt x="409" y="138"/>
                    </a:lnTo>
                    <a:lnTo>
                      <a:pt x="422" y="113"/>
                    </a:lnTo>
                    <a:lnTo>
                      <a:pt x="436" y="93"/>
                    </a:lnTo>
                    <a:lnTo>
                      <a:pt x="450" y="73"/>
                    </a:lnTo>
                    <a:lnTo>
                      <a:pt x="463" y="57"/>
                    </a:lnTo>
                    <a:lnTo>
                      <a:pt x="477" y="42"/>
                    </a:lnTo>
                    <a:lnTo>
                      <a:pt x="491" y="29"/>
                    </a:lnTo>
                    <a:lnTo>
                      <a:pt x="505" y="18"/>
                    </a:lnTo>
                    <a:lnTo>
                      <a:pt x="519" y="10"/>
                    </a:lnTo>
                    <a:lnTo>
                      <a:pt x="534" y="4"/>
                    </a:lnTo>
                    <a:lnTo>
                      <a:pt x="548" y="1"/>
                    </a:lnTo>
                    <a:lnTo>
                      <a:pt x="563" y="0"/>
                    </a:lnTo>
                    <a:lnTo>
                      <a:pt x="577" y="1"/>
                    </a:lnTo>
                    <a:lnTo>
                      <a:pt x="592" y="4"/>
                    </a:lnTo>
                    <a:lnTo>
                      <a:pt x="606" y="10"/>
                    </a:lnTo>
                    <a:lnTo>
                      <a:pt x="620" y="18"/>
                    </a:lnTo>
                    <a:lnTo>
                      <a:pt x="634" y="29"/>
                    </a:lnTo>
                    <a:lnTo>
                      <a:pt x="648" y="42"/>
                    </a:lnTo>
                    <a:lnTo>
                      <a:pt x="662" y="57"/>
                    </a:lnTo>
                    <a:lnTo>
                      <a:pt x="676" y="73"/>
                    </a:lnTo>
                    <a:lnTo>
                      <a:pt x="690" y="93"/>
                    </a:lnTo>
                    <a:lnTo>
                      <a:pt x="704" y="113"/>
                    </a:lnTo>
                    <a:lnTo>
                      <a:pt x="717" y="138"/>
                    </a:lnTo>
                    <a:lnTo>
                      <a:pt x="731" y="163"/>
                    </a:lnTo>
                    <a:lnTo>
                      <a:pt x="743" y="190"/>
                    </a:lnTo>
                    <a:lnTo>
                      <a:pt x="756" y="220"/>
                    </a:lnTo>
                    <a:lnTo>
                      <a:pt x="769" y="252"/>
                    </a:lnTo>
                    <a:lnTo>
                      <a:pt x="782" y="285"/>
                    </a:lnTo>
                    <a:lnTo>
                      <a:pt x="794" y="321"/>
                    </a:lnTo>
                    <a:lnTo>
                      <a:pt x="807" y="358"/>
                    </a:lnTo>
                    <a:lnTo>
                      <a:pt x="819" y="398"/>
                    </a:lnTo>
                    <a:lnTo>
                      <a:pt x="832" y="439"/>
                    </a:lnTo>
                    <a:lnTo>
                      <a:pt x="855" y="527"/>
                    </a:lnTo>
                    <a:lnTo>
                      <a:pt x="878" y="621"/>
                    </a:lnTo>
                    <a:lnTo>
                      <a:pt x="900" y="723"/>
                    </a:lnTo>
                    <a:lnTo>
                      <a:pt x="921" y="831"/>
                    </a:lnTo>
                    <a:lnTo>
                      <a:pt x="942" y="945"/>
                    </a:lnTo>
                    <a:lnTo>
                      <a:pt x="960" y="1065"/>
                    </a:lnTo>
                    <a:lnTo>
                      <a:pt x="979" y="1192"/>
                    </a:lnTo>
                    <a:lnTo>
                      <a:pt x="998" y="1324"/>
                    </a:lnTo>
                    <a:lnTo>
                      <a:pt x="1014" y="1461"/>
                    </a:lnTo>
                    <a:lnTo>
                      <a:pt x="1030" y="1604"/>
                    </a:lnTo>
                    <a:lnTo>
                      <a:pt x="1044" y="1752"/>
                    </a:lnTo>
                    <a:lnTo>
                      <a:pt x="1058" y="1905"/>
                    </a:lnTo>
                    <a:lnTo>
                      <a:pt x="1071" y="2062"/>
                    </a:lnTo>
                    <a:lnTo>
                      <a:pt x="1081" y="2223"/>
                    </a:lnTo>
                    <a:lnTo>
                      <a:pt x="1092" y="2388"/>
                    </a:lnTo>
                    <a:lnTo>
                      <a:pt x="1101" y="2557"/>
                    </a:lnTo>
                    <a:lnTo>
                      <a:pt x="1108" y="2730"/>
                    </a:lnTo>
                    <a:lnTo>
                      <a:pt x="1115" y="2907"/>
                    </a:lnTo>
                    <a:lnTo>
                      <a:pt x="1120" y="3086"/>
                    </a:lnTo>
                    <a:lnTo>
                      <a:pt x="1123" y="3268"/>
                    </a:lnTo>
                    <a:lnTo>
                      <a:pt x="1125" y="3452"/>
                    </a:lnTo>
                    <a:lnTo>
                      <a:pt x="1125" y="36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6A6A6"/>
                  </a:gs>
                  <a:gs pos="100000">
                    <a:srgbClr val="7F7F7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grpSp>
            <p:nvGrpSpPr>
              <p:cNvPr id="3114" name="Group 25">
                <a:extLst>
                  <a:ext uri="{FF2B5EF4-FFF2-40B4-BE49-F238E27FC236}">
                    <a16:creationId xmlns:a16="http://schemas.microsoft.com/office/drawing/2014/main" id="{F3D39AC8-336D-C629-0947-CC3EB3DF1E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8" y="1917"/>
                <a:ext cx="180" cy="318"/>
                <a:chOff x="4078" y="1917"/>
                <a:chExt cx="180" cy="318"/>
              </a:xfrm>
            </p:grpSpPr>
            <p:sp>
              <p:nvSpPr>
                <p:cNvPr id="3122" name="AutoShape 26">
                  <a:extLst>
                    <a:ext uri="{FF2B5EF4-FFF2-40B4-BE49-F238E27FC236}">
                      <a16:creationId xmlns:a16="http://schemas.microsoft.com/office/drawing/2014/main" id="{EBCAB090-F797-AD0B-259A-D3EB7A0BB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8" y="1917"/>
                  <a:ext cx="180" cy="318"/>
                </a:xfrm>
                <a:custGeom>
                  <a:avLst/>
                  <a:gdLst>
                    <a:gd name="T0" fmla="*/ 0 w 569"/>
                    <a:gd name="T1" fmla="*/ 1 h 739"/>
                    <a:gd name="T2" fmla="*/ 0 w 569"/>
                    <a:gd name="T3" fmla="*/ 1 h 739"/>
                    <a:gd name="T4" fmla="*/ 0 w 569"/>
                    <a:gd name="T5" fmla="*/ 1 h 739"/>
                    <a:gd name="T6" fmla="*/ 0 w 569"/>
                    <a:gd name="T7" fmla="*/ 1 h 739"/>
                    <a:gd name="T8" fmla="*/ 0 w 569"/>
                    <a:gd name="T9" fmla="*/ 1 h 739"/>
                    <a:gd name="T10" fmla="*/ 0 w 569"/>
                    <a:gd name="T11" fmla="*/ 1 h 739"/>
                    <a:gd name="T12" fmla="*/ 0 w 569"/>
                    <a:gd name="T13" fmla="*/ 0 h 739"/>
                    <a:gd name="T14" fmla="*/ 0 w 569"/>
                    <a:gd name="T15" fmla="*/ 0 h 739"/>
                    <a:gd name="T16" fmla="*/ 0 w 569"/>
                    <a:gd name="T17" fmla="*/ 0 h 739"/>
                    <a:gd name="T18" fmla="*/ 0 w 569"/>
                    <a:gd name="T19" fmla="*/ 0 h 739"/>
                    <a:gd name="T20" fmla="*/ 0 w 569"/>
                    <a:gd name="T21" fmla="*/ 0 h 739"/>
                    <a:gd name="T22" fmla="*/ 0 w 569"/>
                    <a:gd name="T23" fmla="*/ 0 h 739"/>
                    <a:gd name="T24" fmla="*/ 0 w 569"/>
                    <a:gd name="T25" fmla="*/ 0 h 739"/>
                    <a:gd name="T26" fmla="*/ 0 w 569"/>
                    <a:gd name="T27" fmla="*/ 0 h 739"/>
                    <a:gd name="T28" fmla="*/ 0 w 569"/>
                    <a:gd name="T29" fmla="*/ 0 h 739"/>
                    <a:gd name="T30" fmla="*/ 0 w 569"/>
                    <a:gd name="T31" fmla="*/ 0 h 739"/>
                    <a:gd name="T32" fmla="*/ 0 w 569"/>
                    <a:gd name="T33" fmla="*/ 0 h 739"/>
                    <a:gd name="T34" fmla="*/ 0 w 569"/>
                    <a:gd name="T35" fmla="*/ 0 h 739"/>
                    <a:gd name="T36" fmla="*/ 0 w 569"/>
                    <a:gd name="T37" fmla="*/ 0 h 739"/>
                    <a:gd name="T38" fmla="*/ 0 w 569"/>
                    <a:gd name="T39" fmla="*/ 0 h 739"/>
                    <a:gd name="T40" fmla="*/ 0 w 569"/>
                    <a:gd name="T41" fmla="*/ 0 h 739"/>
                    <a:gd name="T42" fmla="*/ 0 w 569"/>
                    <a:gd name="T43" fmla="*/ 2 h 739"/>
                    <a:gd name="T44" fmla="*/ 0 w 569"/>
                    <a:gd name="T45" fmla="*/ 2 h 739"/>
                    <a:gd name="T46" fmla="*/ 0 w 569"/>
                    <a:gd name="T47" fmla="*/ 2 h 739"/>
                    <a:gd name="T48" fmla="*/ 0 w 569"/>
                    <a:gd name="T49" fmla="*/ 2 h 739"/>
                    <a:gd name="T50" fmla="*/ 0 w 569"/>
                    <a:gd name="T51" fmla="*/ 2 h 739"/>
                    <a:gd name="T52" fmla="*/ 0 w 569"/>
                    <a:gd name="T53" fmla="*/ 2 h 739"/>
                    <a:gd name="T54" fmla="*/ 0 w 569"/>
                    <a:gd name="T55" fmla="*/ 2 h 739"/>
                    <a:gd name="T56" fmla="*/ 0 w 569"/>
                    <a:gd name="T57" fmla="*/ 2 h 739"/>
                    <a:gd name="T58" fmla="*/ 0 w 569"/>
                    <a:gd name="T59" fmla="*/ 2 h 739"/>
                    <a:gd name="T60" fmla="*/ 0 w 569"/>
                    <a:gd name="T61" fmla="*/ 2 h 739"/>
                    <a:gd name="T62" fmla="*/ 0 w 569"/>
                    <a:gd name="T63" fmla="*/ 2 h 739"/>
                    <a:gd name="T64" fmla="*/ 0 w 569"/>
                    <a:gd name="T65" fmla="*/ 2 h 739"/>
                    <a:gd name="T66" fmla="*/ 0 w 569"/>
                    <a:gd name="T67" fmla="*/ 2 h 739"/>
                    <a:gd name="T68" fmla="*/ 0 w 569"/>
                    <a:gd name="T69" fmla="*/ 2 h 739"/>
                    <a:gd name="T70" fmla="*/ 0 w 569"/>
                    <a:gd name="T71" fmla="*/ 2 h 739"/>
                    <a:gd name="T72" fmla="*/ 0 w 569"/>
                    <a:gd name="T73" fmla="*/ 2 h 739"/>
                    <a:gd name="T74" fmla="*/ 0 w 569"/>
                    <a:gd name="T75" fmla="*/ 2 h 739"/>
                    <a:gd name="T76" fmla="*/ 0 w 569"/>
                    <a:gd name="T77" fmla="*/ 2 h 739"/>
                    <a:gd name="T78" fmla="*/ 0 w 569"/>
                    <a:gd name="T79" fmla="*/ 2 h 739"/>
                    <a:gd name="T80" fmla="*/ 0 w 569"/>
                    <a:gd name="T81" fmla="*/ 1 h 739"/>
                    <a:gd name="T82" fmla="*/ 0 w 569"/>
                    <a:gd name="T83" fmla="*/ 1 h 739"/>
                    <a:gd name="T84" fmla="*/ 0 w 569"/>
                    <a:gd name="T85" fmla="*/ 1 h 739"/>
                    <a:gd name="T86" fmla="*/ 0 w 569"/>
                    <a:gd name="T87" fmla="*/ 1 h 739"/>
                    <a:gd name="T88" fmla="*/ 0 w 569"/>
                    <a:gd name="T89" fmla="*/ 1 h 739"/>
                    <a:gd name="T90" fmla="*/ 0 w 569"/>
                    <a:gd name="T91" fmla="*/ 1 h 739"/>
                    <a:gd name="T92" fmla="*/ 0 w 569"/>
                    <a:gd name="T93" fmla="*/ 1 h 739"/>
                    <a:gd name="T94" fmla="*/ 0 w 569"/>
                    <a:gd name="T95" fmla="*/ 1 h 739"/>
                    <a:gd name="T96" fmla="*/ 0 w 569"/>
                    <a:gd name="T97" fmla="*/ 1 h 739"/>
                    <a:gd name="T98" fmla="*/ 0 w 569"/>
                    <a:gd name="T99" fmla="*/ 1 h 73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9"/>
                    <a:gd name="T151" fmla="*/ 0 h 739"/>
                    <a:gd name="T152" fmla="*/ 569 w 569"/>
                    <a:gd name="T153" fmla="*/ 739 h 73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9" h="739">
                      <a:moveTo>
                        <a:pt x="569" y="361"/>
                      </a:moveTo>
                      <a:lnTo>
                        <a:pt x="569" y="361"/>
                      </a:lnTo>
                      <a:lnTo>
                        <a:pt x="569" y="347"/>
                      </a:lnTo>
                      <a:lnTo>
                        <a:pt x="569" y="346"/>
                      </a:lnTo>
                      <a:lnTo>
                        <a:pt x="568" y="333"/>
                      </a:lnTo>
                      <a:lnTo>
                        <a:pt x="567" y="327"/>
                      </a:lnTo>
                      <a:lnTo>
                        <a:pt x="567" y="318"/>
                      </a:lnTo>
                      <a:lnTo>
                        <a:pt x="565" y="309"/>
                      </a:lnTo>
                      <a:lnTo>
                        <a:pt x="564" y="305"/>
                      </a:lnTo>
                      <a:lnTo>
                        <a:pt x="563" y="295"/>
                      </a:lnTo>
                      <a:lnTo>
                        <a:pt x="563" y="293"/>
                      </a:lnTo>
                      <a:lnTo>
                        <a:pt x="559" y="269"/>
                      </a:lnTo>
                      <a:lnTo>
                        <a:pt x="552" y="240"/>
                      </a:lnTo>
                      <a:lnTo>
                        <a:pt x="542" y="210"/>
                      </a:lnTo>
                      <a:lnTo>
                        <a:pt x="529" y="177"/>
                      </a:lnTo>
                      <a:lnTo>
                        <a:pt x="528" y="174"/>
                      </a:lnTo>
                      <a:lnTo>
                        <a:pt x="526" y="169"/>
                      </a:lnTo>
                      <a:lnTo>
                        <a:pt x="525" y="166"/>
                      </a:lnTo>
                      <a:lnTo>
                        <a:pt x="513" y="144"/>
                      </a:lnTo>
                      <a:lnTo>
                        <a:pt x="503" y="125"/>
                      </a:lnTo>
                      <a:lnTo>
                        <a:pt x="502" y="123"/>
                      </a:lnTo>
                      <a:lnTo>
                        <a:pt x="496" y="115"/>
                      </a:lnTo>
                      <a:lnTo>
                        <a:pt x="483" y="96"/>
                      </a:lnTo>
                      <a:lnTo>
                        <a:pt x="480" y="93"/>
                      </a:lnTo>
                      <a:lnTo>
                        <a:pt x="477" y="89"/>
                      </a:lnTo>
                      <a:lnTo>
                        <a:pt x="475" y="87"/>
                      </a:lnTo>
                      <a:lnTo>
                        <a:pt x="473" y="84"/>
                      </a:lnTo>
                      <a:lnTo>
                        <a:pt x="467" y="77"/>
                      </a:lnTo>
                      <a:lnTo>
                        <a:pt x="451" y="61"/>
                      </a:lnTo>
                      <a:lnTo>
                        <a:pt x="435" y="50"/>
                      </a:lnTo>
                      <a:lnTo>
                        <a:pt x="434" y="48"/>
                      </a:lnTo>
                      <a:lnTo>
                        <a:pt x="431" y="46"/>
                      </a:lnTo>
                      <a:lnTo>
                        <a:pt x="426" y="44"/>
                      </a:lnTo>
                      <a:lnTo>
                        <a:pt x="420" y="40"/>
                      </a:lnTo>
                      <a:lnTo>
                        <a:pt x="404" y="32"/>
                      </a:lnTo>
                      <a:lnTo>
                        <a:pt x="387" y="25"/>
                      </a:lnTo>
                      <a:lnTo>
                        <a:pt x="370" y="18"/>
                      </a:lnTo>
                      <a:lnTo>
                        <a:pt x="362" y="16"/>
                      </a:lnTo>
                      <a:lnTo>
                        <a:pt x="354" y="15"/>
                      </a:lnTo>
                      <a:lnTo>
                        <a:pt x="337" y="12"/>
                      </a:lnTo>
                      <a:lnTo>
                        <a:pt x="316" y="11"/>
                      </a:lnTo>
                      <a:lnTo>
                        <a:pt x="315" y="11"/>
                      </a:lnTo>
                      <a:lnTo>
                        <a:pt x="240" y="10"/>
                      </a:lnTo>
                      <a:lnTo>
                        <a:pt x="207" y="9"/>
                      </a:lnTo>
                      <a:lnTo>
                        <a:pt x="51" y="2"/>
                      </a:lnTo>
                      <a:lnTo>
                        <a:pt x="0" y="0"/>
                      </a:lnTo>
                      <a:lnTo>
                        <a:pt x="0" y="739"/>
                      </a:lnTo>
                      <a:lnTo>
                        <a:pt x="96" y="736"/>
                      </a:lnTo>
                      <a:lnTo>
                        <a:pt x="193" y="731"/>
                      </a:lnTo>
                      <a:lnTo>
                        <a:pt x="209" y="731"/>
                      </a:lnTo>
                      <a:lnTo>
                        <a:pt x="248" y="729"/>
                      </a:lnTo>
                      <a:lnTo>
                        <a:pt x="252" y="729"/>
                      </a:lnTo>
                      <a:lnTo>
                        <a:pt x="255" y="729"/>
                      </a:lnTo>
                      <a:lnTo>
                        <a:pt x="258" y="729"/>
                      </a:lnTo>
                      <a:lnTo>
                        <a:pt x="315" y="728"/>
                      </a:lnTo>
                      <a:lnTo>
                        <a:pt x="307" y="728"/>
                      </a:lnTo>
                      <a:lnTo>
                        <a:pt x="315" y="728"/>
                      </a:lnTo>
                      <a:lnTo>
                        <a:pt x="332" y="726"/>
                      </a:lnTo>
                      <a:lnTo>
                        <a:pt x="355" y="724"/>
                      </a:lnTo>
                      <a:lnTo>
                        <a:pt x="366" y="722"/>
                      </a:lnTo>
                      <a:lnTo>
                        <a:pt x="376" y="720"/>
                      </a:lnTo>
                      <a:lnTo>
                        <a:pt x="380" y="718"/>
                      </a:lnTo>
                      <a:lnTo>
                        <a:pt x="382" y="717"/>
                      </a:lnTo>
                      <a:lnTo>
                        <a:pt x="394" y="713"/>
                      </a:lnTo>
                      <a:lnTo>
                        <a:pt x="403" y="709"/>
                      </a:lnTo>
                      <a:lnTo>
                        <a:pt x="408" y="707"/>
                      </a:lnTo>
                      <a:lnTo>
                        <a:pt x="421" y="699"/>
                      </a:lnTo>
                      <a:lnTo>
                        <a:pt x="435" y="689"/>
                      </a:lnTo>
                      <a:lnTo>
                        <a:pt x="449" y="678"/>
                      </a:lnTo>
                      <a:lnTo>
                        <a:pt x="451" y="678"/>
                      </a:lnTo>
                      <a:lnTo>
                        <a:pt x="460" y="668"/>
                      </a:lnTo>
                      <a:lnTo>
                        <a:pt x="473" y="656"/>
                      </a:lnTo>
                      <a:lnTo>
                        <a:pt x="488" y="637"/>
                      </a:lnTo>
                      <a:lnTo>
                        <a:pt x="503" y="614"/>
                      </a:lnTo>
                      <a:lnTo>
                        <a:pt x="506" y="609"/>
                      </a:lnTo>
                      <a:lnTo>
                        <a:pt x="510" y="603"/>
                      </a:lnTo>
                      <a:lnTo>
                        <a:pt x="514" y="594"/>
                      </a:lnTo>
                      <a:lnTo>
                        <a:pt x="516" y="591"/>
                      </a:lnTo>
                      <a:lnTo>
                        <a:pt x="521" y="580"/>
                      </a:lnTo>
                      <a:lnTo>
                        <a:pt x="523" y="577"/>
                      </a:lnTo>
                      <a:lnTo>
                        <a:pt x="528" y="565"/>
                      </a:lnTo>
                      <a:lnTo>
                        <a:pt x="529" y="562"/>
                      </a:lnTo>
                      <a:lnTo>
                        <a:pt x="534" y="550"/>
                      </a:lnTo>
                      <a:lnTo>
                        <a:pt x="536" y="545"/>
                      </a:lnTo>
                      <a:lnTo>
                        <a:pt x="542" y="529"/>
                      </a:lnTo>
                      <a:lnTo>
                        <a:pt x="548" y="509"/>
                      </a:lnTo>
                      <a:lnTo>
                        <a:pt x="549" y="506"/>
                      </a:lnTo>
                      <a:lnTo>
                        <a:pt x="557" y="472"/>
                      </a:lnTo>
                      <a:lnTo>
                        <a:pt x="563" y="443"/>
                      </a:lnTo>
                      <a:lnTo>
                        <a:pt x="563" y="442"/>
                      </a:lnTo>
                      <a:lnTo>
                        <a:pt x="564" y="435"/>
                      </a:lnTo>
                      <a:lnTo>
                        <a:pt x="565" y="429"/>
                      </a:lnTo>
                      <a:lnTo>
                        <a:pt x="565" y="425"/>
                      </a:lnTo>
                      <a:lnTo>
                        <a:pt x="567" y="419"/>
                      </a:lnTo>
                      <a:lnTo>
                        <a:pt x="569" y="399"/>
                      </a:lnTo>
                      <a:lnTo>
                        <a:pt x="569" y="379"/>
                      </a:lnTo>
                      <a:lnTo>
                        <a:pt x="569" y="375"/>
                      </a:lnTo>
                      <a:lnTo>
                        <a:pt x="569" y="371"/>
                      </a:lnTo>
                      <a:lnTo>
                        <a:pt x="569" y="36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A6A6A6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123" name="Oval 27">
                  <a:extLst>
                    <a:ext uri="{FF2B5EF4-FFF2-40B4-BE49-F238E27FC236}">
                      <a16:creationId xmlns:a16="http://schemas.microsoft.com/office/drawing/2014/main" id="{AEA4C608-3778-1320-1BDE-98247D69E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9" y="2003"/>
                  <a:ext cx="31" cy="1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2228B"/>
                    </a:gs>
                    <a:gs pos="100000">
                      <a:srgbClr val="16165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sr-Latn-RS" altLang="sr-Latn-RS"/>
                </a:p>
              </p:txBody>
            </p:sp>
          </p:grpSp>
          <p:sp>
            <p:nvSpPr>
              <p:cNvPr id="3115" name="AutoShape 28">
                <a:extLst>
                  <a:ext uri="{FF2B5EF4-FFF2-40B4-BE49-F238E27FC236}">
                    <a16:creationId xmlns:a16="http://schemas.microsoft.com/office/drawing/2014/main" id="{5B415B2F-FC34-CF00-06AE-BB49FD6E3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1143"/>
                <a:ext cx="2304" cy="715"/>
              </a:xfrm>
              <a:custGeom>
                <a:avLst/>
                <a:gdLst>
                  <a:gd name="T0" fmla="*/ 0 w 4707466"/>
                  <a:gd name="T1" fmla="*/ 0 h 1104900"/>
                  <a:gd name="T2" fmla="*/ 0 w 4707466"/>
                  <a:gd name="T3" fmla="*/ 0 h 1104900"/>
                  <a:gd name="T4" fmla="*/ 0 w 4707466"/>
                  <a:gd name="T5" fmla="*/ 0 h 1104900"/>
                  <a:gd name="T6" fmla="*/ 0 w 4707466"/>
                  <a:gd name="T7" fmla="*/ 0 h 1104900"/>
                  <a:gd name="T8" fmla="*/ 0 w 4707466"/>
                  <a:gd name="T9" fmla="*/ 0 h 1104900"/>
                  <a:gd name="T10" fmla="*/ 0 w 4707466"/>
                  <a:gd name="T11" fmla="*/ 0 h 1104900"/>
                  <a:gd name="T12" fmla="*/ 0 w 4707466"/>
                  <a:gd name="T13" fmla="*/ 0 h 1104900"/>
                  <a:gd name="T14" fmla="*/ 0 w 4707466"/>
                  <a:gd name="T15" fmla="*/ 0 h 1104900"/>
                  <a:gd name="T16" fmla="*/ 0 w 4707466"/>
                  <a:gd name="T17" fmla="*/ 0 h 1104900"/>
                  <a:gd name="T18" fmla="*/ 0 w 4707466"/>
                  <a:gd name="T19" fmla="*/ 0 h 1104900"/>
                  <a:gd name="T20" fmla="*/ 0 w 4707466"/>
                  <a:gd name="T21" fmla="*/ 0 h 11049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07466"/>
                  <a:gd name="T34" fmla="*/ 0 h 1104900"/>
                  <a:gd name="T35" fmla="*/ 4707466 w 4707466"/>
                  <a:gd name="T36" fmla="*/ 1104900 h 11049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07466" h="1104900">
                    <a:moveTo>
                      <a:pt x="747183" y="726017"/>
                    </a:moveTo>
                    <a:cubicBezTo>
                      <a:pt x="1242483" y="750358"/>
                      <a:pt x="1737783" y="774700"/>
                      <a:pt x="2334683" y="687917"/>
                    </a:cubicBezTo>
                    <a:cubicBezTo>
                      <a:pt x="2931583" y="601134"/>
                      <a:pt x="3949700" y="300567"/>
                      <a:pt x="4328583" y="205317"/>
                    </a:cubicBezTo>
                    <a:cubicBezTo>
                      <a:pt x="4707466" y="110067"/>
                      <a:pt x="4569883" y="0"/>
                      <a:pt x="4607983" y="116417"/>
                    </a:cubicBezTo>
                    <a:cubicBezTo>
                      <a:pt x="4646083" y="232834"/>
                      <a:pt x="4572000" y="759884"/>
                      <a:pt x="4557183" y="903817"/>
                    </a:cubicBezTo>
                    <a:cubicBezTo>
                      <a:pt x="4542366" y="1047750"/>
                      <a:pt x="4531783" y="958850"/>
                      <a:pt x="4519083" y="980017"/>
                    </a:cubicBezTo>
                    <a:cubicBezTo>
                      <a:pt x="4506383" y="1001184"/>
                      <a:pt x="4502150" y="1022350"/>
                      <a:pt x="4480983" y="1030817"/>
                    </a:cubicBezTo>
                    <a:cubicBezTo>
                      <a:pt x="4459816" y="1039284"/>
                      <a:pt x="4392083" y="1030817"/>
                      <a:pt x="4392083" y="1030817"/>
                    </a:cubicBezTo>
                    <a:cubicBezTo>
                      <a:pt x="3752850" y="1035050"/>
                      <a:pt x="1291166" y="1104900"/>
                      <a:pt x="645583" y="1056217"/>
                    </a:cubicBezTo>
                    <a:cubicBezTo>
                      <a:pt x="0" y="1007534"/>
                      <a:pt x="491066" y="793750"/>
                      <a:pt x="518583" y="738717"/>
                    </a:cubicBezTo>
                    <a:cubicBezTo>
                      <a:pt x="546100" y="683684"/>
                      <a:pt x="810683" y="726017"/>
                      <a:pt x="810683" y="726017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grpSp>
            <p:nvGrpSpPr>
              <p:cNvPr id="3116" name="Group 29">
                <a:extLst>
                  <a:ext uri="{FF2B5EF4-FFF2-40B4-BE49-F238E27FC236}">
                    <a16:creationId xmlns:a16="http://schemas.microsoft.com/office/drawing/2014/main" id="{275205D6-3298-6C3B-28A5-DBB2C3CDF9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09" y="437"/>
                <a:ext cx="468" cy="3279"/>
                <a:chOff x="4009" y="437"/>
                <a:chExt cx="468" cy="3279"/>
              </a:xfrm>
            </p:grpSpPr>
            <p:sp>
              <p:nvSpPr>
                <p:cNvPr id="3119" name="AutoShape 30">
                  <a:extLst>
                    <a:ext uri="{FF2B5EF4-FFF2-40B4-BE49-F238E27FC236}">
                      <a16:creationId xmlns:a16="http://schemas.microsoft.com/office/drawing/2014/main" id="{3ECD60A0-9773-D930-582F-7726667F1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8" y="478"/>
                  <a:ext cx="248" cy="3198"/>
                </a:xfrm>
                <a:custGeom>
                  <a:avLst/>
                  <a:gdLst>
                    <a:gd name="T0" fmla="*/ 0 w 772"/>
                    <a:gd name="T1" fmla="*/ 23 h 7272"/>
                    <a:gd name="T2" fmla="*/ 0 w 772"/>
                    <a:gd name="T3" fmla="*/ 23 h 7272"/>
                    <a:gd name="T4" fmla="*/ 0 w 772"/>
                    <a:gd name="T5" fmla="*/ 23 h 7272"/>
                    <a:gd name="T6" fmla="*/ 0 w 772"/>
                    <a:gd name="T7" fmla="*/ 23 h 7272"/>
                    <a:gd name="T8" fmla="*/ 0 w 772"/>
                    <a:gd name="T9" fmla="*/ 22 h 7272"/>
                    <a:gd name="T10" fmla="*/ 0 w 772"/>
                    <a:gd name="T11" fmla="*/ 22 h 7272"/>
                    <a:gd name="T12" fmla="*/ 0 w 772"/>
                    <a:gd name="T13" fmla="*/ 22 h 7272"/>
                    <a:gd name="T14" fmla="*/ 0 w 772"/>
                    <a:gd name="T15" fmla="*/ 22 h 7272"/>
                    <a:gd name="T16" fmla="*/ 0 w 772"/>
                    <a:gd name="T17" fmla="*/ 21 h 7272"/>
                    <a:gd name="T18" fmla="*/ 0 w 772"/>
                    <a:gd name="T19" fmla="*/ 19 h 7272"/>
                    <a:gd name="T20" fmla="*/ 0 w 772"/>
                    <a:gd name="T21" fmla="*/ 18 h 7272"/>
                    <a:gd name="T22" fmla="*/ 0 w 772"/>
                    <a:gd name="T23" fmla="*/ 17 h 7272"/>
                    <a:gd name="T24" fmla="*/ 0 w 772"/>
                    <a:gd name="T25" fmla="*/ 15 h 7272"/>
                    <a:gd name="T26" fmla="*/ 0 w 772"/>
                    <a:gd name="T27" fmla="*/ 14 h 7272"/>
                    <a:gd name="T28" fmla="*/ 0 w 772"/>
                    <a:gd name="T29" fmla="*/ 12 h 7272"/>
                    <a:gd name="T30" fmla="*/ 0 w 772"/>
                    <a:gd name="T31" fmla="*/ 11 h 7272"/>
                    <a:gd name="T32" fmla="*/ 0 w 772"/>
                    <a:gd name="T33" fmla="*/ 9 h 7272"/>
                    <a:gd name="T34" fmla="*/ 0 w 772"/>
                    <a:gd name="T35" fmla="*/ 7 h 7272"/>
                    <a:gd name="T36" fmla="*/ 0 w 772"/>
                    <a:gd name="T37" fmla="*/ 6 h 7272"/>
                    <a:gd name="T38" fmla="*/ 0 w 772"/>
                    <a:gd name="T39" fmla="*/ 4 h 7272"/>
                    <a:gd name="T40" fmla="*/ 0 w 772"/>
                    <a:gd name="T41" fmla="*/ 3 h 7272"/>
                    <a:gd name="T42" fmla="*/ 0 w 772"/>
                    <a:gd name="T43" fmla="*/ 2 h 7272"/>
                    <a:gd name="T44" fmla="*/ 0 w 772"/>
                    <a:gd name="T45" fmla="*/ 1 h 7272"/>
                    <a:gd name="T46" fmla="*/ 0 w 772"/>
                    <a:gd name="T47" fmla="*/ 1 h 7272"/>
                    <a:gd name="T48" fmla="*/ 0 w 772"/>
                    <a:gd name="T49" fmla="*/ 1 h 7272"/>
                    <a:gd name="T50" fmla="*/ 0 w 772"/>
                    <a:gd name="T51" fmla="*/ 0 h 7272"/>
                    <a:gd name="T52" fmla="*/ 0 w 772"/>
                    <a:gd name="T53" fmla="*/ 0 h 7272"/>
                    <a:gd name="T54" fmla="*/ 0 w 772"/>
                    <a:gd name="T55" fmla="*/ 0 h 7272"/>
                    <a:gd name="T56" fmla="*/ 0 w 772"/>
                    <a:gd name="T57" fmla="*/ 0 h 7272"/>
                    <a:gd name="T58" fmla="*/ 0 w 772"/>
                    <a:gd name="T59" fmla="*/ 0 h 7272"/>
                    <a:gd name="T60" fmla="*/ 0 w 772"/>
                    <a:gd name="T61" fmla="*/ 0 h 7272"/>
                    <a:gd name="T62" fmla="*/ 0 w 772"/>
                    <a:gd name="T63" fmla="*/ 0 h 7272"/>
                    <a:gd name="T64" fmla="*/ 0 w 772"/>
                    <a:gd name="T65" fmla="*/ 0 h 7272"/>
                    <a:gd name="T66" fmla="*/ 0 w 772"/>
                    <a:gd name="T67" fmla="*/ 0 h 7272"/>
                    <a:gd name="T68" fmla="*/ 0 w 772"/>
                    <a:gd name="T69" fmla="*/ 1 h 7272"/>
                    <a:gd name="T70" fmla="*/ 0 w 772"/>
                    <a:gd name="T71" fmla="*/ 1 h 7272"/>
                    <a:gd name="T72" fmla="*/ 0 w 772"/>
                    <a:gd name="T73" fmla="*/ 2 h 7272"/>
                    <a:gd name="T74" fmla="*/ 0 w 772"/>
                    <a:gd name="T75" fmla="*/ 3 h 7272"/>
                    <a:gd name="T76" fmla="*/ 0 w 772"/>
                    <a:gd name="T77" fmla="*/ 4 h 7272"/>
                    <a:gd name="T78" fmla="*/ 0 w 772"/>
                    <a:gd name="T79" fmla="*/ 5 h 7272"/>
                    <a:gd name="T80" fmla="*/ 0 w 772"/>
                    <a:gd name="T81" fmla="*/ 7 h 7272"/>
                    <a:gd name="T82" fmla="*/ 0 w 772"/>
                    <a:gd name="T83" fmla="*/ 8 h 7272"/>
                    <a:gd name="T84" fmla="*/ 0 w 772"/>
                    <a:gd name="T85" fmla="*/ 10 h 7272"/>
                    <a:gd name="T86" fmla="*/ 0 w 772"/>
                    <a:gd name="T87" fmla="*/ 12 h 7272"/>
                    <a:gd name="T88" fmla="*/ 0 w 772"/>
                    <a:gd name="T89" fmla="*/ 13 h 7272"/>
                    <a:gd name="T90" fmla="*/ 0 w 772"/>
                    <a:gd name="T91" fmla="*/ 15 h 7272"/>
                    <a:gd name="T92" fmla="*/ 0 w 772"/>
                    <a:gd name="T93" fmla="*/ 16 h 7272"/>
                    <a:gd name="T94" fmla="*/ 0 w 772"/>
                    <a:gd name="T95" fmla="*/ 18 h 7272"/>
                    <a:gd name="T96" fmla="*/ 0 w 772"/>
                    <a:gd name="T97" fmla="*/ 19 h 7272"/>
                    <a:gd name="T98" fmla="*/ 0 w 772"/>
                    <a:gd name="T99" fmla="*/ 20 h 7272"/>
                    <a:gd name="T100" fmla="*/ 0 w 772"/>
                    <a:gd name="T101" fmla="*/ 21 h 7272"/>
                    <a:gd name="T102" fmla="*/ 0 w 772"/>
                    <a:gd name="T103" fmla="*/ 22 h 7272"/>
                    <a:gd name="T104" fmla="*/ 0 w 772"/>
                    <a:gd name="T105" fmla="*/ 22 h 7272"/>
                    <a:gd name="T106" fmla="*/ 0 w 772"/>
                    <a:gd name="T107" fmla="*/ 22 h 7272"/>
                    <a:gd name="T108" fmla="*/ 0 w 772"/>
                    <a:gd name="T109" fmla="*/ 23 h 7272"/>
                    <a:gd name="T110" fmla="*/ 0 w 772"/>
                    <a:gd name="T111" fmla="*/ 23 h 7272"/>
                    <a:gd name="T112" fmla="*/ 0 w 772"/>
                    <a:gd name="T113" fmla="*/ 23 h 7272"/>
                    <a:gd name="T114" fmla="*/ 0 w 772"/>
                    <a:gd name="T115" fmla="*/ 23 h 727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72"/>
                    <a:gd name="T175" fmla="*/ 0 h 7272"/>
                    <a:gd name="T176" fmla="*/ 772 w 772"/>
                    <a:gd name="T177" fmla="*/ 7272 h 727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72" h="7272">
                      <a:moveTo>
                        <a:pt x="182" y="7272"/>
                      </a:moveTo>
                      <a:lnTo>
                        <a:pt x="0" y="7272"/>
                      </a:lnTo>
                      <a:lnTo>
                        <a:pt x="15" y="7271"/>
                      </a:lnTo>
                      <a:lnTo>
                        <a:pt x="30" y="7268"/>
                      </a:lnTo>
                      <a:lnTo>
                        <a:pt x="45" y="7262"/>
                      </a:lnTo>
                      <a:lnTo>
                        <a:pt x="60" y="7254"/>
                      </a:lnTo>
                      <a:lnTo>
                        <a:pt x="74" y="7243"/>
                      </a:lnTo>
                      <a:lnTo>
                        <a:pt x="89" y="7230"/>
                      </a:lnTo>
                      <a:lnTo>
                        <a:pt x="103" y="7217"/>
                      </a:lnTo>
                      <a:lnTo>
                        <a:pt x="117" y="7200"/>
                      </a:lnTo>
                      <a:lnTo>
                        <a:pt x="132" y="7181"/>
                      </a:lnTo>
                      <a:lnTo>
                        <a:pt x="146" y="7160"/>
                      </a:lnTo>
                      <a:lnTo>
                        <a:pt x="160" y="7138"/>
                      </a:lnTo>
                      <a:lnTo>
                        <a:pt x="173" y="7112"/>
                      </a:lnTo>
                      <a:lnTo>
                        <a:pt x="187" y="7085"/>
                      </a:lnTo>
                      <a:lnTo>
                        <a:pt x="201" y="7056"/>
                      </a:lnTo>
                      <a:lnTo>
                        <a:pt x="213" y="7026"/>
                      </a:lnTo>
                      <a:lnTo>
                        <a:pt x="227" y="6992"/>
                      </a:lnTo>
                      <a:lnTo>
                        <a:pt x="240" y="6959"/>
                      </a:lnTo>
                      <a:lnTo>
                        <a:pt x="253" y="6922"/>
                      </a:lnTo>
                      <a:lnTo>
                        <a:pt x="266" y="6883"/>
                      </a:lnTo>
                      <a:lnTo>
                        <a:pt x="278" y="6844"/>
                      </a:lnTo>
                      <a:lnTo>
                        <a:pt x="303" y="6758"/>
                      </a:lnTo>
                      <a:lnTo>
                        <a:pt x="326" y="6665"/>
                      </a:lnTo>
                      <a:lnTo>
                        <a:pt x="349" y="6566"/>
                      </a:lnTo>
                      <a:lnTo>
                        <a:pt x="371" y="6461"/>
                      </a:lnTo>
                      <a:lnTo>
                        <a:pt x="392" y="6348"/>
                      </a:lnTo>
                      <a:lnTo>
                        <a:pt x="413" y="6231"/>
                      </a:lnTo>
                      <a:lnTo>
                        <a:pt x="433" y="6107"/>
                      </a:lnTo>
                      <a:lnTo>
                        <a:pt x="451" y="5977"/>
                      </a:lnTo>
                      <a:lnTo>
                        <a:pt x="469" y="5842"/>
                      </a:lnTo>
                      <a:lnTo>
                        <a:pt x="485" y="5703"/>
                      </a:lnTo>
                      <a:lnTo>
                        <a:pt x="500" y="5557"/>
                      </a:lnTo>
                      <a:lnTo>
                        <a:pt x="515" y="5408"/>
                      </a:lnTo>
                      <a:lnTo>
                        <a:pt x="528" y="5253"/>
                      </a:lnTo>
                      <a:lnTo>
                        <a:pt x="541" y="5095"/>
                      </a:lnTo>
                      <a:lnTo>
                        <a:pt x="551" y="4933"/>
                      </a:lnTo>
                      <a:lnTo>
                        <a:pt x="561" y="4767"/>
                      </a:lnTo>
                      <a:lnTo>
                        <a:pt x="569" y="4596"/>
                      </a:lnTo>
                      <a:lnTo>
                        <a:pt x="576" y="4423"/>
                      </a:lnTo>
                      <a:lnTo>
                        <a:pt x="581" y="4246"/>
                      </a:lnTo>
                      <a:lnTo>
                        <a:pt x="586" y="4067"/>
                      </a:lnTo>
                      <a:lnTo>
                        <a:pt x="588" y="3885"/>
                      </a:lnTo>
                      <a:lnTo>
                        <a:pt x="590" y="3699"/>
                      </a:lnTo>
                      <a:lnTo>
                        <a:pt x="590" y="3512"/>
                      </a:lnTo>
                      <a:lnTo>
                        <a:pt x="587" y="3327"/>
                      </a:lnTo>
                      <a:lnTo>
                        <a:pt x="585" y="3145"/>
                      </a:lnTo>
                      <a:lnTo>
                        <a:pt x="580" y="2965"/>
                      </a:lnTo>
                      <a:lnTo>
                        <a:pt x="573" y="2789"/>
                      </a:lnTo>
                      <a:lnTo>
                        <a:pt x="566" y="2616"/>
                      </a:lnTo>
                      <a:lnTo>
                        <a:pt x="557" y="2445"/>
                      </a:lnTo>
                      <a:lnTo>
                        <a:pt x="548" y="2279"/>
                      </a:lnTo>
                      <a:lnTo>
                        <a:pt x="536" y="2116"/>
                      </a:lnTo>
                      <a:lnTo>
                        <a:pt x="523" y="1958"/>
                      </a:lnTo>
                      <a:lnTo>
                        <a:pt x="509" y="1804"/>
                      </a:lnTo>
                      <a:lnTo>
                        <a:pt x="494" y="1655"/>
                      </a:lnTo>
                      <a:lnTo>
                        <a:pt x="478" y="1511"/>
                      </a:lnTo>
                      <a:lnTo>
                        <a:pt x="462" y="1372"/>
                      </a:lnTo>
                      <a:lnTo>
                        <a:pt x="443" y="1237"/>
                      </a:lnTo>
                      <a:lnTo>
                        <a:pt x="425" y="1110"/>
                      </a:lnTo>
                      <a:lnTo>
                        <a:pt x="404" y="987"/>
                      </a:lnTo>
                      <a:lnTo>
                        <a:pt x="383" y="871"/>
                      </a:lnTo>
                      <a:lnTo>
                        <a:pt x="361" y="760"/>
                      </a:lnTo>
                      <a:lnTo>
                        <a:pt x="338" y="656"/>
                      </a:lnTo>
                      <a:lnTo>
                        <a:pt x="314" y="559"/>
                      </a:lnTo>
                      <a:lnTo>
                        <a:pt x="290" y="469"/>
                      </a:lnTo>
                      <a:lnTo>
                        <a:pt x="277" y="426"/>
                      </a:lnTo>
                      <a:lnTo>
                        <a:pt x="264" y="385"/>
                      </a:lnTo>
                      <a:lnTo>
                        <a:pt x="252" y="347"/>
                      </a:lnTo>
                      <a:lnTo>
                        <a:pt x="239" y="310"/>
                      </a:lnTo>
                      <a:lnTo>
                        <a:pt x="226" y="275"/>
                      </a:lnTo>
                      <a:lnTo>
                        <a:pt x="212" y="243"/>
                      </a:lnTo>
                      <a:lnTo>
                        <a:pt x="198" y="211"/>
                      </a:lnTo>
                      <a:lnTo>
                        <a:pt x="185" y="182"/>
                      </a:lnTo>
                      <a:lnTo>
                        <a:pt x="172" y="155"/>
                      </a:lnTo>
                      <a:lnTo>
                        <a:pt x="158" y="130"/>
                      </a:lnTo>
                      <a:lnTo>
                        <a:pt x="143" y="108"/>
                      </a:lnTo>
                      <a:lnTo>
                        <a:pt x="129" y="87"/>
                      </a:lnTo>
                      <a:lnTo>
                        <a:pt x="115" y="68"/>
                      </a:lnTo>
                      <a:lnTo>
                        <a:pt x="100" y="51"/>
                      </a:lnTo>
                      <a:lnTo>
                        <a:pt x="86" y="37"/>
                      </a:lnTo>
                      <a:lnTo>
                        <a:pt x="71" y="25"/>
                      </a:lnTo>
                      <a:lnTo>
                        <a:pt x="55" y="15"/>
                      </a:lnTo>
                      <a:lnTo>
                        <a:pt x="40" y="8"/>
                      </a:lnTo>
                      <a:lnTo>
                        <a:pt x="25" y="2"/>
                      </a:lnTo>
                      <a:lnTo>
                        <a:pt x="10" y="0"/>
                      </a:lnTo>
                      <a:lnTo>
                        <a:pt x="192" y="0"/>
                      </a:lnTo>
                      <a:lnTo>
                        <a:pt x="208" y="2"/>
                      </a:lnTo>
                      <a:lnTo>
                        <a:pt x="223" y="8"/>
                      </a:lnTo>
                      <a:lnTo>
                        <a:pt x="238" y="15"/>
                      </a:lnTo>
                      <a:lnTo>
                        <a:pt x="253" y="25"/>
                      </a:lnTo>
                      <a:lnTo>
                        <a:pt x="268" y="37"/>
                      </a:lnTo>
                      <a:lnTo>
                        <a:pt x="282" y="51"/>
                      </a:lnTo>
                      <a:lnTo>
                        <a:pt x="297" y="68"/>
                      </a:lnTo>
                      <a:lnTo>
                        <a:pt x="311" y="87"/>
                      </a:lnTo>
                      <a:lnTo>
                        <a:pt x="325" y="108"/>
                      </a:lnTo>
                      <a:lnTo>
                        <a:pt x="340" y="130"/>
                      </a:lnTo>
                      <a:lnTo>
                        <a:pt x="354" y="155"/>
                      </a:lnTo>
                      <a:lnTo>
                        <a:pt x="368" y="182"/>
                      </a:lnTo>
                      <a:lnTo>
                        <a:pt x="381" y="211"/>
                      </a:lnTo>
                      <a:lnTo>
                        <a:pt x="395" y="243"/>
                      </a:lnTo>
                      <a:lnTo>
                        <a:pt x="408" y="275"/>
                      </a:lnTo>
                      <a:lnTo>
                        <a:pt x="421" y="310"/>
                      </a:lnTo>
                      <a:lnTo>
                        <a:pt x="434" y="347"/>
                      </a:lnTo>
                      <a:lnTo>
                        <a:pt x="447" y="385"/>
                      </a:lnTo>
                      <a:lnTo>
                        <a:pt x="460" y="426"/>
                      </a:lnTo>
                      <a:lnTo>
                        <a:pt x="472" y="469"/>
                      </a:lnTo>
                      <a:lnTo>
                        <a:pt x="497" y="559"/>
                      </a:lnTo>
                      <a:lnTo>
                        <a:pt x="520" y="656"/>
                      </a:lnTo>
                      <a:lnTo>
                        <a:pt x="543" y="760"/>
                      </a:lnTo>
                      <a:lnTo>
                        <a:pt x="565" y="871"/>
                      </a:lnTo>
                      <a:lnTo>
                        <a:pt x="586" y="987"/>
                      </a:lnTo>
                      <a:lnTo>
                        <a:pt x="607" y="1110"/>
                      </a:lnTo>
                      <a:lnTo>
                        <a:pt x="626" y="1237"/>
                      </a:lnTo>
                      <a:lnTo>
                        <a:pt x="644" y="1372"/>
                      </a:lnTo>
                      <a:lnTo>
                        <a:pt x="660" y="1511"/>
                      </a:lnTo>
                      <a:lnTo>
                        <a:pt x="677" y="1655"/>
                      </a:lnTo>
                      <a:lnTo>
                        <a:pt x="692" y="1804"/>
                      </a:lnTo>
                      <a:lnTo>
                        <a:pt x="706" y="1958"/>
                      </a:lnTo>
                      <a:lnTo>
                        <a:pt x="718" y="2116"/>
                      </a:lnTo>
                      <a:lnTo>
                        <a:pt x="730" y="2279"/>
                      </a:lnTo>
                      <a:lnTo>
                        <a:pt x="739" y="2445"/>
                      </a:lnTo>
                      <a:lnTo>
                        <a:pt x="749" y="2616"/>
                      </a:lnTo>
                      <a:lnTo>
                        <a:pt x="756" y="2789"/>
                      </a:lnTo>
                      <a:lnTo>
                        <a:pt x="763" y="2965"/>
                      </a:lnTo>
                      <a:lnTo>
                        <a:pt x="767" y="3145"/>
                      </a:lnTo>
                      <a:lnTo>
                        <a:pt x="770" y="3327"/>
                      </a:lnTo>
                      <a:lnTo>
                        <a:pt x="772" y="3512"/>
                      </a:lnTo>
                      <a:lnTo>
                        <a:pt x="772" y="3699"/>
                      </a:lnTo>
                      <a:lnTo>
                        <a:pt x="771" y="3885"/>
                      </a:lnTo>
                      <a:lnTo>
                        <a:pt x="768" y="4067"/>
                      </a:lnTo>
                      <a:lnTo>
                        <a:pt x="764" y="4246"/>
                      </a:lnTo>
                      <a:lnTo>
                        <a:pt x="758" y="4423"/>
                      </a:lnTo>
                      <a:lnTo>
                        <a:pt x="751" y="4596"/>
                      </a:lnTo>
                      <a:lnTo>
                        <a:pt x="743" y="4767"/>
                      </a:lnTo>
                      <a:lnTo>
                        <a:pt x="734" y="4933"/>
                      </a:lnTo>
                      <a:lnTo>
                        <a:pt x="723" y="5095"/>
                      </a:lnTo>
                      <a:lnTo>
                        <a:pt x="710" y="5253"/>
                      </a:lnTo>
                      <a:lnTo>
                        <a:pt x="698" y="5408"/>
                      </a:lnTo>
                      <a:lnTo>
                        <a:pt x="684" y="5557"/>
                      </a:lnTo>
                      <a:lnTo>
                        <a:pt x="667" y="5703"/>
                      </a:lnTo>
                      <a:lnTo>
                        <a:pt x="651" y="5842"/>
                      </a:lnTo>
                      <a:lnTo>
                        <a:pt x="634" y="5977"/>
                      </a:lnTo>
                      <a:lnTo>
                        <a:pt x="615" y="6107"/>
                      </a:lnTo>
                      <a:lnTo>
                        <a:pt x="595" y="6231"/>
                      </a:lnTo>
                      <a:lnTo>
                        <a:pt x="574" y="6348"/>
                      </a:lnTo>
                      <a:lnTo>
                        <a:pt x="554" y="6461"/>
                      </a:lnTo>
                      <a:lnTo>
                        <a:pt x="532" y="6566"/>
                      </a:lnTo>
                      <a:lnTo>
                        <a:pt x="508" y="6665"/>
                      </a:lnTo>
                      <a:lnTo>
                        <a:pt x="485" y="6758"/>
                      </a:lnTo>
                      <a:lnTo>
                        <a:pt x="461" y="6844"/>
                      </a:lnTo>
                      <a:lnTo>
                        <a:pt x="448" y="6883"/>
                      </a:lnTo>
                      <a:lnTo>
                        <a:pt x="435" y="6922"/>
                      </a:lnTo>
                      <a:lnTo>
                        <a:pt x="422" y="6959"/>
                      </a:lnTo>
                      <a:lnTo>
                        <a:pt x="410" y="6992"/>
                      </a:lnTo>
                      <a:lnTo>
                        <a:pt x="396" y="7026"/>
                      </a:lnTo>
                      <a:lnTo>
                        <a:pt x="383" y="7056"/>
                      </a:lnTo>
                      <a:lnTo>
                        <a:pt x="369" y="7085"/>
                      </a:lnTo>
                      <a:lnTo>
                        <a:pt x="355" y="7112"/>
                      </a:lnTo>
                      <a:lnTo>
                        <a:pt x="342" y="7138"/>
                      </a:lnTo>
                      <a:lnTo>
                        <a:pt x="328" y="7160"/>
                      </a:lnTo>
                      <a:lnTo>
                        <a:pt x="314" y="7181"/>
                      </a:lnTo>
                      <a:lnTo>
                        <a:pt x="299" y="7200"/>
                      </a:lnTo>
                      <a:lnTo>
                        <a:pt x="285" y="7217"/>
                      </a:lnTo>
                      <a:lnTo>
                        <a:pt x="271" y="7230"/>
                      </a:lnTo>
                      <a:lnTo>
                        <a:pt x="256" y="7243"/>
                      </a:lnTo>
                      <a:lnTo>
                        <a:pt x="242" y="7254"/>
                      </a:lnTo>
                      <a:lnTo>
                        <a:pt x="227" y="7262"/>
                      </a:lnTo>
                      <a:lnTo>
                        <a:pt x="212" y="7268"/>
                      </a:lnTo>
                      <a:lnTo>
                        <a:pt x="197" y="7271"/>
                      </a:lnTo>
                      <a:lnTo>
                        <a:pt x="182" y="727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16165D"/>
                    </a:gs>
                    <a:gs pos="100000">
                      <a:srgbClr val="22228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120" name="AutoShape 31">
                  <a:extLst>
                    <a:ext uri="{FF2B5EF4-FFF2-40B4-BE49-F238E27FC236}">
                      <a16:creationId xmlns:a16="http://schemas.microsoft.com/office/drawing/2014/main" id="{31C782DA-97E5-DF22-EAA8-5F2DFC208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9" y="437"/>
                  <a:ext cx="267" cy="3279"/>
                </a:xfrm>
                <a:custGeom>
                  <a:avLst/>
                  <a:gdLst>
                    <a:gd name="T0" fmla="*/ 0 w 829"/>
                    <a:gd name="T1" fmla="*/ 0 h 7457"/>
                    <a:gd name="T2" fmla="*/ 0 w 829"/>
                    <a:gd name="T3" fmla="*/ 0 h 7457"/>
                    <a:gd name="T4" fmla="*/ 0 w 829"/>
                    <a:gd name="T5" fmla="*/ 0 h 7457"/>
                    <a:gd name="T6" fmla="*/ 0 w 829"/>
                    <a:gd name="T7" fmla="*/ 0 h 7457"/>
                    <a:gd name="T8" fmla="*/ 0 w 829"/>
                    <a:gd name="T9" fmla="*/ 0 h 7457"/>
                    <a:gd name="T10" fmla="*/ 0 w 829"/>
                    <a:gd name="T11" fmla="*/ 1 h 7457"/>
                    <a:gd name="T12" fmla="*/ 0 w 829"/>
                    <a:gd name="T13" fmla="*/ 1 h 7457"/>
                    <a:gd name="T14" fmla="*/ 0 w 829"/>
                    <a:gd name="T15" fmla="*/ 2 h 7457"/>
                    <a:gd name="T16" fmla="*/ 0 w 829"/>
                    <a:gd name="T17" fmla="*/ 3 h 7457"/>
                    <a:gd name="T18" fmla="*/ 0 w 829"/>
                    <a:gd name="T19" fmla="*/ 4 h 7457"/>
                    <a:gd name="T20" fmla="*/ 0 w 829"/>
                    <a:gd name="T21" fmla="*/ 5 h 7457"/>
                    <a:gd name="T22" fmla="*/ 0 w 829"/>
                    <a:gd name="T23" fmla="*/ 7 h 7457"/>
                    <a:gd name="T24" fmla="*/ 0 w 829"/>
                    <a:gd name="T25" fmla="*/ 8 h 7457"/>
                    <a:gd name="T26" fmla="*/ 0 w 829"/>
                    <a:gd name="T27" fmla="*/ 10 h 7457"/>
                    <a:gd name="T28" fmla="*/ 0 w 829"/>
                    <a:gd name="T29" fmla="*/ 12 h 7457"/>
                    <a:gd name="T30" fmla="*/ 0 w 829"/>
                    <a:gd name="T31" fmla="*/ 13 h 7457"/>
                    <a:gd name="T32" fmla="*/ 0 w 829"/>
                    <a:gd name="T33" fmla="*/ 15 h 7457"/>
                    <a:gd name="T34" fmla="*/ 0 w 829"/>
                    <a:gd name="T35" fmla="*/ 16 h 7457"/>
                    <a:gd name="T36" fmla="*/ 0 w 829"/>
                    <a:gd name="T37" fmla="*/ 18 h 7457"/>
                    <a:gd name="T38" fmla="*/ 0 w 829"/>
                    <a:gd name="T39" fmla="*/ 19 h 7457"/>
                    <a:gd name="T40" fmla="*/ 0 w 829"/>
                    <a:gd name="T41" fmla="*/ 21 h 7457"/>
                    <a:gd name="T42" fmla="*/ 0 w 829"/>
                    <a:gd name="T43" fmla="*/ 22 h 7457"/>
                    <a:gd name="T44" fmla="*/ 0 w 829"/>
                    <a:gd name="T45" fmla="*/ 22 h 7457"/>
                    <a:gd name="T46" fmla="*/ 0 w 829"/>
                    <a:gd name="T47" fmla="*/ 23 h 7457"/>
                    <a:gd name="T48" fmla="*/ 0 w 829"/>
                    <a:gd name="T49" fmla="*/ 23 h 7457"/>
                    <a:gd name="T50" fmla="*/ 0 w 829"/>
                    <a:gd name="T51" fmla="*/ 23 h 7457"/>
                    <a:gd name="T52" fmla="*/ 0 w 829"/>
                    <a:gd name="T53" fmla="*/ 24 h 7457"/>
                    <a:gd name="T54" fmla="*/ 0 w 829"/>
                    <a:gd name="T55" fmla="*/ 24 h 7457"/>
                    <a:gd name="T56" fmla="*/ 0 w 829"/>
                    <a:gd name="T57" fmla="*/ 24 h 7457"/>
                    <a:gd name="T58" fmla="*/ 0 w 829"/>
                    <a:gd name="T59" fmla="*/ 24 h 7457"/>
                    <a:gd name="T60" fmla="*/ 0 w 829"/>
                    <a:gd name="T61" fmla="*/ 23 h 7457"/>
                    <a:gd name="T62" fmla="*/ 0 w 829"/>
                    <a:gd name="T63" fmla="*/ 23 h 7457"/>
                    <a:gd name="T64" fmla="*/ 0 w 829"/>
                    <a:gd name="T65" fmla="*/ 23 h 7457"/>
                    <a:gd name="T66" fmla="*/ 0 w 829"/>
                    <a:gd name="T67" fmla="*/ 23 h 7457"/>
                    <a:gd name="T68" fmla="*/ 0 w 829"/>
                    <a:gd name="T69" fmla="*/ 23 h 7457"/>
                    <a:gd name="T70" fmla="*/ 0 w 829"/>
                    <a:gd name="T71" fmla="*/ 22 h 7457"/>
                    <a:gd name="T72" fmla="*/ 0 w 829"/>
                    <a:gd name="T73" fmla="*/ 22 h 7457"/>
                    <a:gd name="T74" fmla="*/ 0 w 829"/>
                    <a:gd name="T75" fmla="*/ 22 h 7457"/>
                    <a:gd name="T76" fmla="*/ 0 w 829"/>
                    <a:gd name="T77" fmla="*/ 21 h 7457"/>
                    <a:gd name="T78" fmla="*/ 0 w 829"/>
                    <a:gd name="T79" fmla="*/ 19 h 7457"/>
                    <a:gd name="T80" fmla="*/ 0 w 829"/>
                    <a:gd name="T81" fmla="*/ 18 h 7457"/>
                    <a:gd name="T82" fmla="*/ 0 w 829"/>
                    <a:gd name="T83" fmla="*/ 17 h 7457"/>
                    <a:gd name="T84" fmla="*/ 0 w 829"/>
                    <a:gd name="T85" fmla="*/ 15 h 7457"/>
                    <a:gd name="T86" fmla="*/ 0 w 829"/>
                    <a:gd name="T87" fmla="*/ 14 h 7457"/>
                    <a:gd name="T88" fmla="*/ 0 w 829"/>
                    <a:gd name="T89" fmla="*/ 12 h 7457"/>
                    <a:gd name="T90" fmla="*/ 0 w 829"/>
                    <a:gd name="T91" fmla="*/ 11 h 7457"/>
                    <a:gd name="T92" fmla="*/ 0 w 829"/>
                    <a:gd name="T93" fmla="*/ 9 h 7457"/>
                    <a:gd name="T94" fmla="*/ 0 w 829"/>
                    <a:gd name="T95" fmla="*/ 7 h 7457"/>
                    <a:gd name="T96" fmla="*/ 0 w 829"/>
                    <a:gd name="T97" fmla="*/ 6 h 7457"/>
                    <a:gd name="T98" fmla="*/ 0 w 829"/>
                    <a:gd name="T99" fmla="*/ 4 h 7457"/>
                    <a:gd name="T100" fmla="*/ 0 w 829"/>
                    <a:gd name="T101" fmla="*/ 4 h 7457"/>
                    <a:gd name="T102" fmla="*/ 0 w 829"/>
                    <a:gd name="T103" fmla="*/ 3 h 7457"/>
                    <a:gd name="T104" fmla="*/ 0 w 829"/>
                    <a:gd name="T105" fmla="*/ 2 h 7457"/>
                    <a:gd name="T106" fmla="*/ 0 w 829"/>
                    <a:gd name="T107" fmla="*/ 1 h 7457"/>
                    <a:gd name="T108" fmla="*/ 0 w 829"/>
                    <a:gd name="T109" fmla="*/ 1 h 7457"/>
                    <a:gd name="T110" fmla="*/ 0 w 829"/>
                    <a:gd name="T111" fmla="*/ 1 h 7457"/>
                    <a:gd name="T112" fmla="*/ 0 w 829"/>
                    <a:gd name="T113" fmla="*/ 0 h 7457"/>
                    <a:gd name="T114" fmla="*/ 0 w 829"/>
                    <a:gd name="T115" fmla="*/ 0 h 7457"/>
                    <a:gd name="T116" fmla="*/ 0 w 829"/>
                    <a:gd name="T117" fmla="*/ 0 h 74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7457"/>
                    <a:gd name="T179" fmla="*/ 829 w 829"/>
                    <a:gd name="T180" fmla="*/ 7457 h 74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7457">
                      <a:moveTo>
                        <a:pt x="605" y="113"/>
                      </a:moveTo>
                      <a:lnTo>
                        <a:pt x="829" y="0"/>
                      </a:lnTo>
                      <a:lnTo>
                        <a:pt x="814" y="1"/>
                      </a:lnTo>
                      <a:lnTo>
                        <a:pt x="799" y="5"/>
                      </a:lnTo>
                      <a:lnTo>
                        <a:pt x="783" y="10"/>
                      </a:lnTo>
                      <a:lnTo>
                        <a:pt x="767" y="19"/>
                      </a:lnTo>
                      <a:lnTo>
                        <a:pt x="754" y="29"/>
                      </a:lnTo>
                      <a:lnTo>
                        <a:pt x="738" y="42"/>
                      </a:lnTo>
                      <a:lnTo>
                        <a:pt x="723" y="57"/>
                      </a:lnTo>
                      <a:lnTo>
                        <a:pt x="708" y="74"/>
                      </a:lnTo>
                      <a:lnTo>
                        <a:pt x="694" y="93"/>
                      </a:lnTo>
                      <a:lnTo>
                        <a:pt x="680" y="114"/>
                      </a:lnTo>
                      <a:lnTo>
                        <a:pt x="665" y="138"/>
                      </a:lnTo>
                      <a:lnTo>
                        <a:pt x="651" y="164"/>
                      </a:lnTo>
                      <a:lnTo>
                        <a:pt x="637" y="192"/>
                      </a:lnTo>
                      <a:lnTo>
                        <a:pt x="623" y="221"/>
                      </a:lnTo>
                      <a:lnTo>
                        <a:pt x="610" y="252"/>
                      </a:lnTo>
                      <a:lnTo>
                        <a:pt x="597" y="286"/>
                      </a:lnTo>
                      <a:lnTo>
                        <a:pt x="583" y="322"/>
                      </a:lnTo>
                      <a:lnTo>
                        <a:pt x="570" y="359"/>
                      </a:lnTo>
                      <a:lnTo>
                        <a:pt x="557" y="398"/>
                      </a:lnTo>
                      <a:lnTo>
                        <a:pt x="545" y="439"/>
                      </a:lnTo>
                      <a:lnTo>
                        <a:pt x="519" y="527"/>
                      </a:lnTo>
                      <a:lnTo>
                        <a:pt x="495" y="622"/>
                      </a:lnTo>
                      <a:lnTo>
                        <a:pt x="471" y="723"/>
                      </a:lnTo>
                      <a:lnTo>
                        <a:pt x="448" y="832"/>
                      </a:lnTo>
                      <a:lnTo>
                        <a:pt x="426" y="947"/>
                      </a:lnTo>
                      <a:lnTo>
                        <a:pt x="405" y="1068"/>
                      </a:lnTo>
                      <a:lnTo>
                        <a:pt x="385" y="1195"/>
                      </a:lnTo>
                      <a:lnTo>
                        <a:pt x="367" y="1327"/>
                      </a:lnTo>
                      <a:lnTo>
                        <a:pt x="348" y="1465"/>
                      </a:lnTo>
                      <a:lnTo>
                        <a:pt x="331" y="1609"/>
                      </a:lnTo>
                      <a:lnTo>
                        <a:pt x="316" y="1758"/>
                      </a:lnTo>
                      <a:lnTo>
                        <a:pt x="301" y="1911"/>
                      </a:lnTo>
                      <a:lnTo>
                        <a:pt x="288" y="2069"/>
                      </a:lnTo>
                      <a:lnTo>
                        <a:pt x="275" y="2231"/>
                      </a:lnTo>
                      <a:lnTo>
                        <a:pt x="263" y="2399"/>
                      </a:lnTo>
                      <a:lnTo>
                        <a:pt x="254" y="2569"/>
                      </a:lnTo>
                      <a:lnTo>
                        <a:pt x="246" y="2743"/>
                      </a:lnTo>
                      <a:lnTo>
                        <a:pt x="238" y="2921"/>
                      </a:lnTo>
                      <a:lnTo>
                        <a:pt x="233" y="3102"/>
                      </a:lnTo>
                      <a:lnTo>
                        <a:pt x="229" y="3287"/>
                      </a:lnTo>
                      <a:lnTo>
                        <a:pt x="225" y="3474"/>
                      </a:lnTo>
                      <a:lnTo>
                        <a:pt x="224" y="3664"/>
                      </a:lnTo>
                      <a:lnTo>
                        <a:pt x="225" y="3856"/>
                      </a:lnTo>
                      <a:lnTo>
                        <a:pt x="226" y="4045"/>
                      </a:lnTo>
                      <a:lnTo>
                        <a:pt x="230" y="4232"/>
                      </a:lnTo>
                      <a:lnTo>
                        <a:pt x="234" y="4416"/>
                      </a:lnTo>
                      <a:lnTo>
                        <a:pt x="240" y="4597"/>
                      </a:lnTo>
                      <a:lnTo>
                        <a:pt x="248" y="4775"/>
                      </a:lnTo>
                      <a:lnTo>
                        <a:pt x="258" y="4949"/>
                      </a:lnTo>
                      <a:lnTo>
                        <a:pt x="268" y="5120"/>
                      </a:lnTo>
                      <a:lnTo>
                        <a:pt x="280" y="5286"/>
                      </a:lnTo>
                      <a:lnTo>
                        <a:pt x="293" y="5448"/>
                      </a:lnTo>
                      <a:lnTo>
                        <a:pt x="306" y="5606"/>
                      </a:lnTo>
                      <a:lnTo>
                        <a:pt x="322" y="5760"/>
                      </a:lnTo>
                      <a:lnTo>
                        <a:pt x="338" y="5907"/>
                      </a:lnTo>
                      <a:lnTo>
                        <a:pt x="355" y="6050"/>
                      </a:lnTo>
                      <a:lnTo>
                        <a:pt x="375" y="6187"/>
                      </a:lnTo>
                      <a:lnTo>
                        <a:pt x="394" y="6319"/>
                      </a:lnTo>
                      <a:lnTo>
                        <a:pt x="414" y="6445"/>
                      </a:lnTo>
                      <a:lnTo>
                        <a:pt x="437" y="6564"/>
                      </a:lnTo>
                      <a:lnTo>
                        <a:pt x="459" y="6677"/>
                      </a:lnTo>
                      <a:lnTo>
                        <a:pt x="482" y="6784"/>
                      </a:lnTo>
                      <a:lnTo>
                        <a:pt x="506" y="6883"/>
                      </a:lnTo>
                      <a:lnTo>
                        <a:pt x="532" y="6975"/>
                      </a:lnTo>
                      <a:lnTo>
                        <a:pt x="545" y="7019"/>
                      </a:lnTo>
                      <a:lnTo>
                        <a:pt x="557" y="7061"/>
                      </a:lnTo>
                      <a:lnTo>
                        <a:pt x="571" y="7101"/>
                      </a:lnTo>
                      <a:lnTo>
                        <a:pt x="584" y="7139"/>
                      </a:lnTo>
                      <a:lnTo>
                        <a:pt x="598" y="7175"/>
                      </a:lnTo>
                      <a:lnTo>
                        <a:pt x="612" y="7209"/>
                      </a:lnTo>
                      <a:lnTo>
                        <a:pt x="625" y="7240"/>
                      </a:lnTo>
                      <a:lnTo>
                        <a:pt x="640" y="7270"/>
                      </a:lnTo>
                      <a:lnTo>
                        <a:pt x="654" y="7298"/>
                      </a:lnTo>
                      <a:lnTo>
                        <a:pt x="668" y="7323"/>
                      </a:lnTo>
                      <a:lnTo>
                        <a:pt x="683" y="7347"/>
                      </a:lnTo>
                      <a:lnTo>
                        <a:pt x="697" y="7368"/>
                      </a:lnTo>
                      <a:lnTo>
                        <a:pt x="712" y="7387"/>
                      </a:lnTo>
                      <a:lnTo>
                        <a:pt x="727" y="7404"/>
                      </a:lnTo>
                      <a:lnTo>
                        <a:pt x="742" y="7419"/>
                      </a:lnTo>
                      <a:lnTo>
                        <a:pt x="757" y="7431"/>
                      </a:lnTo>
                      <a:lnTo>
                        <a:pt x="772" y="7441"/>
                      </a:lnTo>
                      <a:lnTo>
                        <a:pt x="787" y="7449"/>
                      </a:lnTo>
                      <a:lnTo>
                        <a:pt x="803" y="7453"/>
                      </a:lnTo>
                      <a:lnTo>
                        <a:pt x="819" y="7457"/>
                      </a:lnTo>
                      <a:lnTo>
                        <a:pt x="829" y="7457"/>
                      </a:lnTo>
                      <a:lnTo>
                        <a:pt x="713" y="7401"/>
                      </a:lnTo>
                      <a:lnTo>
                        <a:pt x="633" y="7362"/>
                      </a:lnTo>
                      <a:lnTo>
                        <a:pt x="594" y="7344"/>
                      </a:lnTo>
                      <a:lnTo>
                        <a:pt x="579" y="7335"/>
                      </a:lnTo>
                      <a:lnTo>
                        <a:pt x="564" y="7325"/>
                      </a:lnTo>
                      <a:lnTo>
                        <a:pt x="549" y="7313"/>
                      </a:lnTo>
                      <a:lnTo>
                        <a:pt x="534" y="7298"/>
                      </a:lnTo>
                      <a:lnTo>
                        <a:pt x="519" y="7282"/>
                      </a:lnTo>
                      <a:lnTo>
                        <a:pt x="504" y="7264"/>
                      </a:lnTo>
                      <a:lnTo>
                        <a:pt x="490" y="7245"/>
                      </a:lnTo>
                      <a:lnTo>
                        <a:pt x="475" y="7224"/>
                      </a:lnTo>
                      <a:lnTo>
                        <a:pt x="461" y="7199"/>
                      </a:lnTo>
                      <a:lnTo>
                        <a:pt x="446" y="7175"/>
                      </a:lnTo>
                      <a:lnTo>
                        <a:pt x="432" y="7148"/>
                      </a:lnTo>
                      <a:lnTo>
                        <a:pt x="418" y="7119"/>
                      </a:lnTo>
                      <a:lnTo>
                        <a:pt x="404" y="7089"/>
                      </a:lnTo>
                      <a:lnTo>
                        <a:pt x="390" y="7058"/>
                      </a:lnTo>
                      <a:lnTo>
                        <a:pt x="376" y="7024"/>
                      </a:lnTo>
                      <a:lnTo>
                        <a:pt x="363" y="6989"/>
                      </a:lnTo>
                      <a:lnTo>
                        <a:pt x="337" y="6914"/>
                      </a:lnTo>
                      <a:lnTo>
                        <a:pt x="311" y="6832"/>
                      </a:lnTo>
                      <a:lnTo>
                        <a:pt x="286" y="6744"/>
                      </a:lnTo>
                      <a:lnTo>
                        <a:pt x="261" y="6650"/>
                      </a:lnTo>
                      <a:lnTo>
                        <a:pt x="238" y="6550"/>
                      </a:lnTo>
                      <a:lnTo>
                        <a:pt x="215" y="6443"/>
                      </a:lnTo>
                      <a:lnTo>
                        <a:pt x="194" y="6332"/>
                      </a:lnTo>
                      <a:lnTo>
                        <a:pt x="173" y="6214"/>
                      </a:lnTo>
                      <a:lnTo>
                        <a:pt x="153" y="6090"/>
                      </a:lnTo>
                      <a:lnTo>
                        <a:pt x="133" y="5963"/>
                      </a:lnTo>
                      <a:lnTo>
                        <a:pt x="116" y="5828"/>
                      </a:lnTo>
                      <a:lnTo>
                        <a:pt x="100" y="5689"/>
                      </a:lnTo>
                      <a:lnTo>
                        <a:pt x="84" y="5545"/>
                      </a:lnTo>
                      <a:lnTo>
                        <a:pt x="70" y="5396"/>
                      </a:lnTo>
                      <a:lnTo>
                        <a:pt x="57" y="5243"/>
                      </a:lnTo>
                      <a:lnTo>
                        <a:pt x="45" y="5084"/>
                      </a:lnTo>
                      <a:lnTo>
                        <a:pt x="34" y="4921"/>
                      </a:lnTo>
                      <a:lnTo>
                        <a:pt x="25" y="4753"/>
                      </a:lnTo>
                      <a:lnTo>
                        <a:pt x="17" y="4582"/>
                      </a:lnTo>
                      <a:lnTo>
                        <a:pt x="10" y="4406"/>
                      </a:lnTo>
                      <a:lnTo>
                        <a:pt x="6" y="4226"/>
                      </a:lnTo>
                      <a:lnTo>
                        <a:pt x="2" y="4043"/>
                      </a:lnTo>
                      <a:lnTo>
                        <a:pt x="1" y="3854"/>
                      </a:lnTo>
                      <a:lnTo>
                        <a:pt x="0" y="3664"/>
                      </a:lnTo>
                      <a:lnTo>
                        <a:pt x="1" y="3475"/>
                      </a:lnTo>
                      <a:lnTo>
                        <a:pt x="5" y="3289"/>
                      </a:lnTo>
                      <a:lnTo>
                        <a:pt x="9" y="3109"/>
                      </a:lnTo>
                      <a:lnTo>
                        <a:pt x="15" y="2933"/>
                      </a:lnTo>
                      <a:lnTo>
                        <a:pt x="22" y="2760"/>
                      </a:lnTo>
                      <a:lnTo>
                        <a:pt x="30" y="2592"/>
                      </a:lnTo>
                      <a:lnTo>
                        <a:pt x="39" y="2429"/>
                      </a:lnTo>
                      <a:lnTo>
                        <a:pt x="51" y="2271"/>
                      </a:lnTo>
                      <a:lnTo>
                        <a:pt x="64" y="2116"/>
                      </a:lnTo>
                      <a:lnTo>
                        <a:pt x="77" y="1968"/>
                      </a:lnTo>
                      <a:lnTo>
                        <a:pt x="92" y="1824"/>
                      </a:lnTo>
                      <a:lnTo>
                        <a:pt x="108" y="1685"/>
                      </a:lnTo>
                      <a:lnTo>
                        <a:pt x="124" y="1551"/>
                      </a:lnTo>
                      <a:lnTo>
                        <a:pt x="143" y="1422"/>
                      </a:lnTo>
                      <a:lnTo>
                        <a:pt x="161" y="1299"/>
                      </a:lnTo>
                      <a:lnTo>
                        <a:pt x="182" y="1181"/>
                      </a:lnTo>
                      <a:lnTo>
                        <a:pt x="203" y="1068"/>
                      </a:lnTo>
                      <a:lnTo>
                        <a:pt x="225" y="961"/>
                      </a:lnTo>
                      <a:lnTo>
                        <a:pt x="247" y="860"/>
                      </a:lnTo>
                      <a:lnTo>
                        <a:pt x="270" y="765"/>
                      </a:lnTo>
                      <a:lnTo>
                        <a:pt x="295" y="676"/>
                      </a:lnTo>
                      <a:lnTo>
                        <a:pt x="320" y="593"/>
                      </a:lnTo>
                      <a:lnTo>
                        <a:pt x="346" y="515"/>
                      </a:lnTo>
                      <a:lnTo>
                        <a:pt x="360" y="479"/>
                      </a:lnTo>
                      <a:lnTo>
                        <a:pt x="373" y="445"/>
                      </a:lnTo>
                      <a:lnTo>
                        <a:pt x="387" y="411"/>
                      </a:lnTo>
                      <a:lnTo>
                        <a:pt x="401" y="380"/>
                      </a:lnTo>
                      <a:lnTo>
                        <a:pt x="413" y="351"/>
                      </a:lnTo>
                      <a:lnTo>
                        <a:pt x="427" y="322"/>
                      </a:lnTo>
                      <a:lnTo>
                        <a:pt x="442" y="295"/>
                      </a:lnTo>
                      <a:lnTo>
                        <a:pt x="456" y="271"/>
                      </a:lnTo>
                      <a:lnTo>
                        <a:pt x="470" y="246"/>
                      </a:lnTo>
                      <a:lnTo>
                        <a:pt x="485" y="225"/>
                      </a:lnTo>
                      <a:lnTo>
                        <a:pt x="499" y="204"/>
                      </a:lnTo>
                      <a:lnTo>
                        <a:pt x="514" y="187"/>
                      </a:lnTo>
                      <a:lnTo>
                        <a:pt x="529" y="170"/>
                      </a:lnTo>
                      <a:lnTo>
                        <a:pt x="545" y="154"/>
                      </a:lnTo>
                      <a:lnTo>
                        <a:pt x="560" y="142"/>
                      </a:lnTo>
                      <a:lnTo>
                        <a:pt x="575" y="130"/>
                      </a:lnTo>
                      <a:lnTo>
                        <a:pt x="590" y="121"/>
                      </a:lnTo>
                      <a:lnTo>
                        <a:pt x="605" y="1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2228B"/>
                    </a:gs>
                    <a:gs pos="100000">
                      <a:srgbClr val="16165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121" name="AutoShape 32">
                  <a:extLst>
                    <a:ext uri="{FF2B5EF4-FFF2-40B4-BE49-F238E27FC236}">
                      <a16:creationId xmlns:a16="http://schemas.microsoft.com/office/drawing/2014/main" id="{5E9A89F4-9756-A038-75E1-67A8FBB7C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2" y="437"/>
                  <a:ext cx="395" cy="3279"/>
                </a:xfrm>
                <a:custGeom>
                  <a:avLst/>
                  <a:gdLst>
                    <a:gd name="T0" fmla="*/ 0 w 1210"/>
                    <a:gd name="T1" fmla="*/ 0 h 7457"/>
                    <a:gd name="T2" fmla="*/ 0 w 1210"/>
                    <a:gd name="T3" fmla="*/ 0 h 7457"/>
                    <a:gd name="T4" fmla="*/ 0 w 1210"/>
                    <a:gd name="T5" fmla="*/ 1 h 7457"/>
                    <a:gd name="T6" fmla="*/ 0 w 1210"/>
                    <a:gd name="T7" fmla="*/ 2 h 7457"/>
                    <a:gd name="T8" fmla="*/ 0 w 1210"/>
                    <a:gd name="T9" fmla="*/ 4 h 7457"/>
                    <a:gd name="T10" fmla="*/ 1 w 1210"/>
                    <a:gd name="T11" fmla="*/ 7 h 7457"/>
                    <a:gd name="T12" fmla="*/ 1 w 1210"/>
                    <a:gd name="T13" fmla="*/ 11 h 7457"/>
                    <a:gd name="T14" fmla="*/ 1 w 1210"/>
                    <a:gd name="T15" fmla="*/ 14 h 7457"/>
                    <a:gd name="T16" fmla="*/ 0 w 1210"/>
                    <a:gd name="T17" fmla="*/ 17 h 7457"/>
                    <a:gd name="T18" fmla="*/ 0 w 1210"/>
                    <a:gd name="T19" fmla="*/ 20 h 7457"/>
                    <a:gd name="T20" fmla="*/ 0 w 1210"/>
                    <a:gd name="T21" fmla="*/ 22 h 7457"/>
                    <a:gd name="T22" fmla="*/ 0 w 1210"/>
                    <a:gd name="T23" fmla="*/ 23 h 7457"/>
                    <a:gd name="T24" fmla="*/ 0 w 1210"/>
                    <a:gd name="T25" fmla="*/ 23 h 7457"/>
                    <a:gd name="T26" fmla="*/ 0 w 1210"/>
                    <a:gd name="T27" fmla="*/ 24 h 7457"/>
                    <a:gd name="T28" fmla="*/ 0 w 1210"/>
                    <a:gd name="T29" fmla="*/ 24 h 7457"/>
                    <a:gd name="T30" fmla="*/ 0 w 1210"/>
                    <a:gd name="T31" fmla="*/ 24 h 7457"/>
                    <a:gd name="T32" fmla="*/ 0 w 1210"/>
                    <a:gd name="T33" fmla="*/ 23 h 7457"/>
                    <a:gd name="T34" fmla="*/ 0 w 1210"/>
                    <a:gd name="T35" fmla="*/ 22 h 7457"/>
                    <a:gd name="T36" fmla="*/ 0 w 1210"/>
                    <a:gd name="T37" fmla="*/ 21 h 7457"/>
                    <a:gd name="T38" fmla="*/ 0 w 1210"/>
                    <a:gd name="T39" fmla="*/ 18 h 7457"/>
                    <a:gd name="T40" fmla="*/ 0 w 1210"/>
                    <a:gd name="T41" fmla="*/ 15 h 7457"/>
                    <a:gd name="T42" fmla="*/ 0 w 1210"/>
                    <a:gd name="T43" fmla="*/ 12 h 7457"/>
                    <a:gd name="T44" fmla="*/ 0 w 1210"/>
                    <a:gd name="T45" fmla="*/ 8 h 7457"/>
                    <a:gd name="T46" fmla="*/ 0 w 1210"/>
                    <a:gd name="T47" fmla="*/ 5 h 7457"/>
                    <a:gd name="T48" fmla="*/ 0 w 1210"/>
                    <a:gd name="T49" fmla="*/ 3 h 7457"/>
                    <a:gd name="T50" fmla="*/ 0 w 1210"/>
                    <a:gd name="T51" fmla="*/ 1 h 7457"/>
                    <a:gd name="T52" fmla="*/ 0 w 1210"/>
                    <a:gd name="T53" fmla="*/ 0 h 7457"/>
                    <a:gd name="T54" fmla="*/ 0 w 1210"/>
                    <a:gd name="T55" fmla="*/ 0 h 7457"/>
                    <a:gd name="T56" fmla="*/ 0 w 1210"/>
                    <a:gd name="T57" fmla="*/ 0 h 7457"/>
                    <a:gd name="T58" fmla="*/ 0 w 1210"/>
                    <a:gd name="T59" fmla="*/ 0 h 7457"/>
                    <a:gd name="T60" fmla="*/ 0 w 1210"/>
                    <a:gd name="T61" fmla="*/ 0 h 7457"/>
                    <a:gd name="T62" fmla="*/ 0 w 1210"/>
                    <a:gd name="T63" fmla="*/ 1 h 7457"/>
                    <a:gd name="T64" fmla="*/ 0 w 1210"/>
                    <a:gd name="T65" fmla="*/ 2 h 7457"/>
                    <a:gd name="T66" fmla="*/ 0 w 1210"/>
                    <a:gd name="T67" fmla="*/ 4 h 7457"/>
                    <a:gd name="T68" fmla="*/ 0 w 1210"/>
                    <a:gd name="T69" fmla="*/ 6 h 7457"/>
                    <a:gd name="T70" fmla="*/ 0 w 1210"/>
                    <a:gd name="T71" fmla="*/ 9 h 7457"/>
                    <a:gd name="T72" fmla="*/ 0 w 1210"/>
                    <a:gd name="T73" fmla="*/ 12 h 7457"/>
                    <a:gd name="T74" fmla="*/ 0 w 1210"/>
                    <a:gd name="T75" fmla="*/ 16 h 7457"/>
                    <a:gd name="T76" fmla="*/ 0 w 1210"/>
                    <a:gd name="T77" fmla="*/ 18 h 7457"/>
                    <a:gd name="T78" fmla="*/ 0 w 1210"/>
                    <a:gd name="T79" fmla="*/ 21 h 7457"/>
                    <a:gd name="T80" fmla="*/ 0 w 1210"/>
                    <a:gd name="T81" fmla="*/ 22 h 7457"/>
                    <a:gd name="T82" fmla="*/ 0 w 1210"/>
                    <a:gd name="T83" fmla="*/ 23 h 7457"/>
                    <a:gd name="T84" fmla="*/ 0 w 1210"/>
                    <a:gd name="T85" fmla="*/ 23 h 7457"/>
                    <a:gd name="T86" fmla="*/ 0 w 1210"/>
                    <a:gd name="T87" fmla="*/ 24 h 7457"/>
                    <a:gd name="T88" fmla="*/ 0 w 1210"/>
                    <a:gd name="T89" fmla="*/ 23 h 7457"/>
                    <a:gd name="T90" fmla="*/ 0 w 1210"/>
                    <a:gd name="T91" fmla="*/ 23 h 7457"/>
                    <a:gd name="T92" fmla="*/ 0 w 1210"/>
                    <a:gd name="T93" fmla="*/ 22 h 7457"/>
                    <a:gd name="T94" fmla="*/ 0 w 1210"/>
                    <a:gd name="T95" fmla="*/ 21 h 7457"/>
                    <a:gd name="T96" fmla="*/ 0 w 1210"/>
                    <a:gd name="T97" fmla="*/ 18 h 7457"/>
                    <a:gd name="T98" fmla="*/ 1 w 1210"/>
                    <a:gd name="T99" fmla="*/ 15 h 7457"/>
                    <a:gd name="T100" fmla="*/ 1 w 1210"/>
                    <a:gd name="T101" fmla="*/ 12 h 7457"/>
                    <a:gd name="T102" fmla="*/ 1 w 1210"/>
                    <a:gd name="T103" fmla="*/ 9 h 7457"/>
                    <a:gd name="T104" fmla="*/ 0 w 1210"/>
                    <a:gd name="T105" fmla="*/ 6 h 7457"/>
                    <a:gd name="T106" fmla="*/ 0 w 1210"/>
                    <a:gd name="T107" fmla="*/ 4 h 7457"/>
                    <a:gd name="T108" fmla="*/ 0 w 1210"/>
                    <a:gd name="T109" fmla="*/ 2 h 7457"/>
                    <a:gd name="T110" fmla="*/ 0 w 1210"/>
                    <a:gd name="T111" fmla="*/ 1 h 7457"/>
                    <a:gd name="T112" fmla="*/ 0 w 1210"/>
                    <a:gd name="T113" fmla="*/ 0 h 7457"/>
                    <a:gd name="T114" fmla="*/ 0 w 1210"/>
                    <a:gd name="T115" fmla="*/ 0 h 745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10"/>
                    <a:gd name="T175" fmla="*/ 0 h 7457"/>
                    <a:gd name="T176" fmla="*/ 1210 w 1210"/>
                    <a:gd name="T177" fmla="*/ 7457 h 745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10" h="7457">
                      <a:moveTo>
                        <a:pt x="615" y="0"/>
                      </a:moveTo>
                      <a:lnTo>
                        <a:pt x="615" y="0"/>
                      </a:lnTo>
                      <a:lnTo>
                        <a:pt x="632" y="3"/>
                      </a:lnTo>
                      <a:lnTo>
                        <a:pt x="647" y="8"/>
                      </a:lnTo>
                      <a:lnTo>
                        <a:pt x="662" y="16"/>
                      </a:lnTo>
                      <a:lnTo>
                        <a:pt x="677" y="27"/>
                      </a:lnTo>
                      <a:lnTo>
                        <a:pt x="693" y="38"/>
                      </a:lnTo>
                      <a:lnTo>
                        <a:pt x="707" y="53"/>
                      </a:lnTo>
                      <a:lnTo>
                        <a:pt x="722" y="70"/>
                      </a:lnTo>
                      <a:lnTo>
                        <a:pt x="737" y="89"/>
                      </a:lnTo>
                      <a:lnTo>
                        <a:pt x="752" y="110"/>
                      </a:lnTo>
                      <a:lnTo>
                        <a:pt x="766" y="134"/>
                      </a:lnTo>
                      <a:lnTo>
                        <a:pt x="782" y="160"/>
                      </a:lnTo>
                      <a:lnTo>
                        <a:pt x="795" y="187"/>
                      </a:lnTo>
                      <a:lnTo>
                        <a:pt x="809" y="217"/>
                      </a:lnTo>
                      <a:lnTo>
                        <a:pt x="823" y="248"/>
                      </a:lnTo>
                      <a:lnTo>
                        <a:pt x="837" y="283"/>
                      </a:lnTo>
                      <a:lnTo>
                        <a:pt x="850" y="319"/>
                      </a:lnTo>
                      <a:lnTo>
                        <a:pt x="864" y="356"/>
                      </a:lnTo>
                      <a:lnTo>
                        <a:pt x="877" y="396"/>
                      </a:lnTo>
                      <a:lnTo>
                        <a:pt x="890" y="438"/>
                      </a:lnTo>
                      <a:lnTo>
                        <a:pt x="902" y="482"/>
                      </a:lnTo>
                      <a:lnTo>
                        <a:pt x="928" y="574"/>
                      </a:lnTo>
                      <a:lnTo>
                        <a:pt x="952" y="673"/>
                      </a:lnTo>
                      <a:lnTo>
                        <a:pt x="975" y="780"/>
                      </a:lnTo>
                      <a:lnTo>
                        <a:pt x="997" y="893"/>
                      </a:lnTo>
                      <a:lnTo>
                        <a:pt x="1020" y="1012"/>
                      </a:lnTo>
                      <a:lnTo>
                        <a:pt x="1040" y="1139"/>
                      </a:lnTo>
                      <a:lnTo>
                        <a:pt x="1060" y="1270"/>
                      </a:lnTo>
                      <a:lnTo>
                        <a:pt x="1079" y="1407"/>
                      </a:lnTo>
                      <a:lnTo>
                        <a:pt x="1096" y="1550"/>
                      </a:lnTo>
                      <a:lnTo>
                        <a:pt x="1112" y="1699"/>
                      </a:lnTo>
                      <a:lnTo>
                        <a:pt x="1128" y="1851"/>
                      </a:lnTo>
                      <a:lnTo>
                        <a:pt x="1141" y="2008"/>
                      </a:lnTo>
                      <a:lnTo>
                        <a:pt x="1155" y="2171"/>
                      </a:lnTo>
                      <a:lnTo>
                        <a:pt x="1167" y="2337"/>
                      </a:lnTo>
                      <a:lnTo>
                        <a:pt x="1177" y="2508"/>
                      </a:lnTo>
                      <a:lnTo>
                        <a:pt x="1186" y="2682"/>
                      </a:lnTo>
                      <a:lnTo>
                        <a:pt x="1194" y="2859"/>
                      </a:lnTo>
                      <a:lnTo>
                        <a:pt x="1200" y="3041"/>
                      </a:lnTo>
                      <a:lnTo>
                        <a:pt x="1204" y="3225"/>
                      </a:lnTo>
                      <a:lnTo>
                        <a:pt x="1208" y="3412"/>
                      </a:lnTo>
                      <a:lnTo>
                        <a:pt x="1210" y="3601"/>
                      </a:lnTo>
                      <a:lnTo>
                        <a:pt x="1210" y="3794"/>
                      </a:lnTo>
                      <a:lnTo>
                        <a:pt x="1209" y="3986"/>
                      </a:lnTo>
                      <a:lnTo>
                        <a:pt x="1205" y="4175"/>
                      </a:lnTo>
                      <a:lnTo>
                        <a:pt x="1202" y="4361"/>
                      </a:lnTo>
                      <a:lnTo>
                        <a:pt x="1196" y="4544"/>
                      </a:lnTo>
                      <a:lnTo>
                        <a:pt x="1188" y="4723"/>
                      </a:lnTo>
                      <a:lnTo>
                        <a:pt x="1180" y="4899"/>
                      </a:lnTo>
                      <a:lnTo>
                        <a:pt x="1169" y="5071"/>
                      </a:lnTo>
                      <a:lnTo>
                        <a:pt x="1159" y="5239"/>
                      </a:lnTo>
                      <a:lnTo>
                        <a:pt x="1146" y="5403"/>
                      </a:lnTo>
                      <a:lnTo>
                        <a:pt x="1132" y="5563"/>
                      </a:lnTo>
                      <a:lnTo>
                        <a:pt x="1117" y="5718"/>
                      </a:lnTo>
                      <a:lnTo>
                        <a:pt x="1101" y="5866"/>
                      </a:lnTo>
                      <a:lnTo>
                        <a:pt x="1083" y="6012"/>
                      </a:lnTo>
                      <a:lnTo>
                        <a:pt x="1065" y="6150"/>
                      </a:lnTo>
                      <a:lnTo>
                        <a:pt x="1046" y="6283"/>
                      </a:lnTo>
                      <a:lnTo>
                        <a:pt x="1025" y="6411"/>
                      </a:lnTo>
                      <a:lnTo>
                        <a:pt x="1004" y="6532"/>
                      </a:lnTo>
                      <a:lnTo>
                        <a:pt x="981" y="6647"/>
                      </a:lnTo>
                      <a:lnTo>
                        <a:pt x="958" y="6755"/>
                      </a:lnTo>
                      <a:lnTo>
                        <a:pt x="935" y="6857"/>
                      </a:lnTo>
                      <a:lnTo>
                        <a:pt x="909" y="6951"/>
                      </a:lnTo>
                      <a:lnTo>
                        <a:pt x="898" y="6995"/>
                      </a:lnTo>
                      <a:lnTo>
                        <a:pt x="884" y="7038"/>
                      </a:lnTo>
                      <a:lnTo>
                        <a:pt x="871" y="7078"/>
                      </a:lnTo>
                      <a:lnTo>
                        <a:pt x="858" y="7117"/>
                      </a:lnTo>
                      <a:lnTo>
                        <a:pt x="844" y="7154"/>
                      </a:lnTo>
                      <a:lnTo>
                        <a:pt x="830" y="7189"/>
                      </a:lnTo>
                      <a:lnTo>
                        <a:pt x="818" y="7222"/>
                      </a:lnTo>
                      <a:lnTo>
                        <a:pt x="804" y="7253"/>
                      </a:lnTo>
                      <a:lnTo>
                        <a:pt x="790" y="7282"/>
                      </a:lnTo>
                      <a:lnTo>
                        <a:pt x="775" y="7308"/>
                      </a:lnTo>
                      <a:lnTo>
                        <a:pt x="761" y="7333"/>
                      </a:lnTo>
                      <a:lnTo>
                        <a:pt x="746" y="7356"/>
                      </a:lnTo>
                      <a:lnTo>
                        <a:pt x="732" y="7376"/>
                      </a:lnTo>
                      <a:lnTo>
                        <a:pt x="716" y="7394"/>
                      </a:lnTo>
                      <a:lnTo>
                        <a:pt x="701" y="7411"/>
                      </a:lnTo>
                      <a:lnTo>
                        <a:pt x="686" y="7423"/>
                      </a:lnTo>
                      <a:lnTo>
                        <a:pt x="671" y="7435"/>
                      </a:lnTo>
                      <a:lnTo>
                        <a:pt x="656" y="7444"/>
                      </a:lnTo>
                      <a:lnTo>
                        <a:pt x="641" y="7451"/>
                      </a:lnTo>
                      <a:lnTo>
                        <a:pt x="626" y="7456"/>
                      </a:lnTo>
                      <a:lnTo>
                        <a:pt x="610" y="7457"/>
                      </a:lnTo>
                      <a:lnTo>
                        <a:pt x="595" y="7457"/>
                      </a:lnTo>
                      <a:lnTo>
                        <a:pt x="579" y="7453"/>
                      </a:lnTo>
                      <a:lnTo>
                        <a:pt x="563" y="7449"/>
                      </a:lnTo>
                      <a:lnTo>
                        <a:pt x="548" y="7441"/>
                      </a:lnTo>
                      <a:lnTo>
                        <a:pt x="533" y="7431"/>
                      </a:lnTo>
                      <a:lnTo>
                        <a:pt x="518" y="7419"/>
                      </a:lnTo>
                      <a:lnTo>
                        <a:pt x="503" y="7404"/>
                      </a:lnTo>
                      <a:lnTo>
                        <a:pt x="488" y="7387"/>
                      </a:lnTo>
                      <a:lnTo>
                        <a:pt x="473" y="7368"/>
                      </a:lnTo>
                      <a:lnTo>
                        <a:pt x="459" y="7347"/>
                      </a:lnTo>
                      <a:lnTo>
                        <a:pt x="444" y="7323"/>
                      </a:lnTo>
                      <a:lnTo>
                        <a:pt x="430" y="7298"/>
                      </a:lnTo>
                      <a:lnTo>
                        <a:pt x="416" y="7270"/>
                      </a:lnTo>
                      <a:lnTo>
                        <a:pt x="401" y="7240"/>
                      </a:lnTo>
                      <a:lnTo>
                        <a:pt x="388" y="7209"/>
                      </a:lnTo>
                      <a:lnTo>
                        <a:pt x="374" y="7175"/>
                      </a:lnTo>
                      <a:lnTo>
                        <a:pt x="360" y="7139"/>
                      </a:lnTo>
                      <a:lnTo>
                        <a:pt x="347" y="7101"/>
                      </a:lnTo>
                      <a:lnTo>
                        <a:pt x="333" y="7061"/>
                      </a:lnTo>
                      <a:lnTo>
                        <a:pt x="321" y="7019"/>
                      </a:lnTo>
                      <a:lnTo>
                        <a:pt x="308" y="6975"/>
                      </a:lnTo>
                      <a:lnTo>
                        <a:pt x="282" y="6883"/>
                      </a:lnTo>
                      <a:lnTo>
                        <a:pt x="258" y="6784"/>
                      </a:lnTo>
                      <a:lnTo>
                        <a:pt x="235" y="6677"/>
                      </a:lnTo>
                      <a:lnTo>
                        <a:pt x="213" y="6564"/>
                      </a:lnTo>
                      <a:lnTo>
                        <a:pt x="190" y="6445"/>
                      </a:lnTo>
                      <a:lnTo>
                        <a:pt x="170" y="6319"/>
                      </a:lnTo>
                      <a:lnTo>
                        <a:pt x="151" y="6187"/>
                      </a:lnTo>
                      <a:lnTo>
                        <a:pt x="131" y="6050"/>
                      </a:lnTo>
                      <a:lnTo>
                        <a:pt x="114" y="5907"/>
                      </a:lnTo>
                      <a:lnTo>
                        <a:pt x="98" y="5760"/>
                      </a:lnTo>
                      <a:lnTo>
                        <a:pt x="82" y="5606"/>
                      </a:lnTo>
                      <a:lnTo>
                        <a:pt x="69" y="5448"/>
                      </a:lnTo>
                      <a:lnTo>
                        <a:pt x="56" y="5286"/>
                      </a:lnTo>
                      <a:lnTo>
                        <a:pt x="44" y="5120"/>
                      </a:lnTo>
                      <a:lnTo>
                        <a:pt x="34" y="4949"/>
                      </a:lnTo>
                      <a:lnTo>
                        <a:pt x="24" y="4775"/>
                      </a:lnTo>
                      <a:lnTo>
                        <a:pt x="16" y="4597"/>
                      </a:lnTo>
                      <a:lnTo>
                        <a:pt x="10" y="4416"/>
                      </a:lnTo>
                      <a:lnTo>
                        <a:pt x="6" y="4232"/>
                      </a:lnTo>
                      <a:lnTo>
                        <a:pt x="2" y="4045"/>
                      </a:lnTo>
                      <a:lnTo>
                        <a:pt x="1" y="3856"/>
                      </a:lnTo>
                      <a:lnTo>
                        <a:pt x="0" y="3664"/>
                      </a:lnTo>
                      <a:lnTo>
                        <a:pt x="1" y="3471"/>
                      </a:lnTo>
                      <a:lnTo>
                        <a:pt x="5" y="3282"/>
                      </a:lnTo>
                      <a:lnTo>
                        <a:pt x="9" y="3096"/>
                      </a:lnTo>
                      <a:lnTo>
                        <a:pt x="15" y="2913"/>
                      </a:lnTo>
                      <a:lnTo>
                        <a:pt x="22" y="2734"/>
                      </a:lnTo>
                      <a:lnTo>
                        <a:pt x="30" y="2558"/>
                      </a:lnTo>
                      <a:lnTo>
                        <a:pt x="41" y="2386"/>
                      </a:lnTo>
                      <a:lnTo>
                        <a:pt x="52" y="2217"/>
                      </a:lnTo>
                      <a:lnTo>
                        <a:pt x="65" y="2054"/>
                      </a:lnTo>
                      <a:lnTo>
                        <a:pt x="79" y="1895"/>
                      </a:lnTo>
                      <a:lnTo>
                        <a:pt x="93" y="1740"/>
                      </a:lnTo>
                      <a:lnTo>
                        <a:pt x="109" y="1591"/>
                      </a:lnTo>
                      <a:lnTo>
                        <a:pt x="127" y="1445"/>
                      </a:lnTo>
                      <a:lnTo>
                        <a:pt x="145" y="1307"/>
                      </a:lnTo>
                      <a:lnTo>
                        <a:pt x="165" y="1174"/>
                      </a:lnTo>
                      <a:lnTo>
                        <a:pt x="185" y="1046"/>
                      </a:lnTo>
                      <a:lnTo>
                        <a:pt x="207" y="925"/>
                      </a:lnTo>
                      <a:lnTo>
                        <a:pt x="229" y="810"/>
                      </a:lnTo>
                      <a:lnTo>
                        <a:pt x="252" y="702"/>
                      </a:lnTo>
                      <a:lnTo>
                        <a:pt x="275" y="600"/>
                      </a:lnTo>
                      <a:lnTo>
                        <a:pt x="301" y="506"/>
                      </a:lnTo>
                      <a:lnTo>
                        <a:pt x="314" y="462"/>
                      </a:lnTo>
                      <a:lnTo>
                        <a:pt x="326" y="419"/>
                      </a:lnTo>
                      <a:lnTo>
                        <a:pt x="339" y="378"/>
                      </a:lnTo>
                      <a:lnTo>
                        <a:pt x="353" y="340"/>
                      </a:lnTo>
                      <a:lnTo>
                        <a:pt x="366" y="303"/>
                      </a:lnTo>
                      <a:lnTo>
                        <a:pt x="380" y="268"/>
                      </a:lnTo>
                      <a:lnTo>
                        <a:pt x="394" y="236"/>
                      </a:lnTo>
                      <a:lnTo>
                        <a:pt x="408" y="204"/>
                      </a:lnTo>
                      <a:lnTo>
                        <a:pt x="422" y="175"/>
                      </a:lnTo>
                      <a:lnTo>
                        <a:pt x="435" y="149"/>
                      </a:lnTo>
                      <a:lnTo>
                        <a:pt x="449" y="124"/>
                      </a:lnTo>
                      <a:lnTo>
                        <a:pt x="465" y="101"/>
                      </a:lnTo>
                      <a:lnTo>
                        <a:pt x="478" y="81"/>
                      </a:lnTo>
                      <a:lnTo>
                        <a:pt x="494" y="63"/>
                      </a:lnTo>
                      <a:lnTo>
                        <a:pt x="509" y="48"/>
                      </a:lnTo>
                      <a:lnTo>
                        <a:pt x="524" y="34"/>
                      </a:lnTo>
                      <a:lnTo>
                        <a:pt x="539" y="22"/>
                      </a:lnTo>
                      <a:lnTo>
                        <a:pt x="554" y="13"/>
                      </a:lnTo>
                      <a:lnTo>
                        <a:pt x="569" y="6"/>
                      </a:lnTo>
                      <a:lnTo>
                        <a:pt x="584" y="2"/>
                      </a:lnTo>
                      <a:lnTo>
                        <a:pt x="600" y="0"/>
                      </a:lnTo>
                      <a:lnTo>
                        <a:pt x="615" y="0"/>
                      </a:lnTo>
                      <a:close/>
                      <a:moveTo>
                        <a:pt x="615" y="93"/>
                      </a:moveTo>
                      <a:lnTo>
                        <a:pt x="615" y="93"/>
                      </a:lnTo>
                      <a:lnTo>
                        <a:pt x="600" y="93"/>
                      </a:lnTo>
                      <a:lnTo>
                        <a:pt x="585" y="94"/>
                      </a:lnTo>
                      <a:lnTo>
                        <a:pt x="570" y="99"/>
                      </a:lnTo>
                      <a:lnTo>
                        <a:pt x="555" y="106"/>
                      </a:lnTo>
                      <a:lnTo>
                        <a:pt x="540" y="114"/>
                      </a:lnTo>
                      <a:lnTo>
                        <a:pt x="526" y="125"/>
                      </a:lnTo>
                      <a:lnTo>
                        <a:pt x="511" y="138"/>
                      </a:lnTo>
                      <a:lnTo>
                        <a:pt x="496" y="154"/>
                      </a:lnTo>
                      <a:lnTo>
                        <a:pt x="482" y="172"/>
                      </a:lnTo>
                      <a:lnTo>
                        <a:pt x="468" y="192"/>
                      </a:lnTo>
                      <a:lnTo>
                        <a:pt x="454" y="214"/>
                      </a:lnTo>
                      <a:lnTo>
                        <a:pt x="440" y="238"/>
                      </a:lnTo>
                      <a:lnTo>
                        <a:pt x="426" y="264"/>
                      </a:lnTo>
                      <a:lnTo>
                        <a:pt x="412" y="291"/>
                      </a:lnTo>
                      <a:lnTo>
                        <a:pt x="398" y="322"/>
                      </a:lnTo>
                      <a:lnTo>
                        <a:pt x="386" y="354"/>
                      </a:lnTo>
                      <a:lnTo>
                        <a:pt x="372" y="388"/>
                      </a:lnTo>
                      <a:lnTo>
                        <a:pt x="359" y="424"/>
                      </a:lnTo>
                      <a:lnTo>
                        <a:pt x="346" y="462"/>
                      </a:lnTo>
                      <a:lnTo>
                        <a:pt x="333" y="502"/>
                      </a:lnTo>
                      <a:lnTo>
                        <a:pt x="308" y="586"/>
                      </a:lnTo>
                      <a:lnTo>
                        <a:pt x="285" y="678"/>
                      </a:lnTo>
                      <a:lnTo>
                        <a:pt x="260" y="777"/>
                      </a:lnTo>
                      <a:lnTo>
                        <a:pt x="238" y="882"/>
                      </a:lnTo>
                      <a:lnTo>
                        <a:pt x="216" y="995"/>
                      </a:lnTo>
                      <a:lnTo>
                        <a:pt x="195" y="1113"/>
                      </a:lnTo>
                      <a:lnTo>
                        <a:pt x="175" y="1236"/>
                      </a:lnTo>
                      <a:lnTo>
                        <a:pt x="157" y="1366"/>
                      </a:lnTo>
                      <a:lnTo>
                        <a:pt x="138" y="1502"/>
                      </a:lnTo>
                      <a:lnTo>
                        <a:pt x="122" y="1643"/>
                      </a:lnTo>
                      <a:lnTo>
                        <a:pt x="106" y="1789"/>
                      </a:lnTo>
                      <a:lnTo>
                        <a:pt x="92" y="1940"/>
                      </a:lnTo>
                      <a:lnTo>
                        <a:pt x="78" y="2096"/>
                      </a:lnTo>
                      <a:lnTo>
                        <a:pt x="66" y="2255"/>
                      </a:lnTo>
                      <a:lnTo>
                        <a:pt x="55" y="2418"/>
                      </a:lnTo>
                      <a:lnTo>
                        <a:pt x="45" y="2587"/>
                      </a:lnTo>
                      <a:lnTo>
                        <a:pt x="36" y="2758"/>
                      </a:lnTo>
                      <a:lnTo>
                        <a:pt x="29" y="2934"/>
                      </a:lnTo>
                      <a:lnTo>
                        <a:pt x="23" y="3113"/>
                      </a:lnTo>
                      <a:lnTo>
                        <a:pt x="20" y="3294"/>
                      </a:lnTo>
                      <a:lnTo>
                        <a:pt x="16" y="3478"/>
                      </a:lnTo>
                      <a:lnTo>
                        <a:pt x="15" y="3665"/>
                      </a:lnTo>
                      <a:lnTo>
                        <a:pt x="15" y="3852"/>
                      </a:lnTo>
                      <a:lnTo>
                        <a:pt x="17" y="4037"/>
                      </a:lnTo>
                      <a:lnTo>
                        <a:pt x="21" y="4219"/>
                      </a:lnTo>
                      <a:lnTo>
                        <a:pt x="26" y="4399"/>
                      </a:lnTo>
                      <a:lnTo>
                        <a:pt x="31" y="4575"/>
                      </a:lnTo>
                      <a:lnTo>
                        <a:pt x="38" y="4750"/>
                      </a:lnTo>
                      <a:lnTo>
                        <a:pt x="48" y="4919"/>
                      </a:lnTo>
                      <a:lnTo>
                        <a:pt x="58" y="5085"/>
                      </a:lnTo>
                      <a:lnTo>
                        <a:pt x="69" y="5248"/>
                      </a:lnTo>
                      <a:lnTo>
                        <a:pt x="81" y="5406"/>
                      </a:lnTo>
                      <a:lnTo>
                        <a:pt x="95" y="5560"/>
                      </a:lnTo>
                      <a:lnTo>
                        <a:pt x="110" y="5709"/>
                      </a:lnTo>
                      <a:lnTo>
                        <a:pt x="127" y="5852"/>
                      </a:lnTo>
                      <a:lnTo>
                        <a:pt x="144" y="5992"/>
                      </a:lnTo>
                      <a:lnTo>
                        <a:pt x="161" y="6126"/>
                      </a:lnTo>
                      <a:lnTo>
                        <a:pt x="181" y="6254"/>
                      </a:lnTo>
                      <a:lnTo>
                        <a:pt x="201" y="6377"/>
                      </a:lnTo>
                      <a:lnTo>
                        <a:pt x="222" y="6493"/>
                      </a:lnTo>
                      <a:lnTo>
                        <a:pt x="244" y="6604"/>
                      </a:lnTo>
                      <a:lnTo>
                        <a:pt x="267" y="6708"/>
                      </a:lnTo>
                      <a:lnTo>
                        <a:pt x="290" y="6804"/>
                      </a:lnTo>
                      <a:lnTo>
                        <a:pt x="315" y="6895"/>
                      </a:lnTo>
                      <a:lnTo>
                        <a:pt x="327" y="6938"/>
                      </a:lnTo>
                      <a:lnTo>
                        <a:pt x="340" y="6979"/>
                      </a:lnTo>
                      <a:lnTo>
                        <a:pt x="353" y="7017"/>
                      </a:lnTo>
                      <a:lnTo>
                        <a:pt x="366" y="7054"/>
                      </a:lnTo>
                      <a:lnTo>
                        <a:pt x="380" y="7089"/>
                      </a:lnTo>
                      <a:lnTo>
                        <a:pt x="393" y="7121"/>
                      </a:lnTo>
                      <a:lnTo>
                        <a:pt x="406" y="7153"/>
                      </a:lnTo>
                      <a:lnTo>
                        <a:pt x="420" y="7182"/>
                      </a:lnTo>
                      <a:lnTo>
                        <a:pt x="434" y="7209"/>
                      </a:lnTo>
                      <a:lnTo>
                        <a:pt x="448" y="7234"/>
                      </a:lnTo>
                      <a:lnTo>
                        <a:pt x="462" y="7257"/>
                      </a:lnTo>
                      <a:lnTo>
                        <a:pt x="476" y="7278"/>
                      </a:lnTo>
                      <a:lnTo>
                        <a:pt x="491" y="7297"/>
                      </a:lnTo>
                      <a:lnTo>
                        <a:pt x="505" y="7313"/>
                      </a:lnTo>
                      <a:lnTo>
                        <a:pt x="520" y="7327"/>
                      </a:lnTo>
                      <a:lnTo>
                        <a:pt x="534" y="7339"/>
                      </a:lnTo>
                      <a:lnTo>
                        <a:pt x="549" y="7349"/>
                      </a:lnTo>
                      <a:lnTo>
                        <a:pt x="564" y="7356"/>
                      </a:lnTo>
                      <a:lnTo>
                        <a:pt x="579" y="7362"/>
                      </a:lnTo>
                      <a:lnTo>
                        <a:pt x="595" y="7364"/>
                      </a:lnTo>
                      <a:lnTo>
                        <a:pt x="610" y="7365"/>
                      </a:lnTo>
                      <a:lnTo>
                        <a:pt x="625" y="7363"/>
                      </a:lnTo>
                      <a:lnTo>
                        <a:pt x="640" y="7358"/>
                      </a:lnTo>
                      <a:lnTo>
                        <a:pt x="655" y="7352"/>
                      </a:lnTo>
                      <a:lnTo>
                        <a:pt x="670" y="7343"/>
                      </a:lnTo>
                      <a:lnTo>
                        <a:pt x="685" y="7332"/>
                      </a:lnTo>
                      <a:lnTo>
                        <a:pt x="699" y="7319"/>
                      </a:lnTo>
                      <a:lnTo>
                        <a:pt x="714" y="7304"/>
                      </a:lnTo>
                      <a:lnTo>
                        <a:pt x="728" y="7285"/>
                      </a:lnTo>
                      <a:lnTo>
                        <a:pt x="743" y="7265"/>
                      </a:lnTo>
                      <a:lnTo>
                        <a:pt x="757" y="7243"/>
                      </a:lnTo>
                      <a:lnTo>
                        <a:pt x="771" y="7220"/>
                      </a:lnTo>
                      <a:lnTo>
                        <a:pt x="785" y="7193"/>
                      </a:lnTo>
                      <a:lnTo>
                        <a:pt x="798" y="7166"/>
                      </a:lnTo>
                      <a:lnTo>
                        <a:pt x="812" y="7135"/>
                      </a:lnTo>
                      <a:lnTo>
                        <a:pt x="826" y="7103"/>
                      </a:lnTo>
                      <a:lnTo>
                        <a:pt x="838" y="7069"/>
                      </a:lnTo>
                      <a:lnTo>
                        <a:pt x="851" y="7033"/>
                      </a:lnTo>
                      <a:lnTo>
                        <a:pt x="864" y="6995"/>
                      </a:lnTo>
                      <a:lnTo>
                        <a:pt x="877" y="6955"/>
                      </a:lnTo>
                      <a:lnTo>
                        <a:pt x="902" y="6871"/>
                      </a:lnTo>
                      <a:lnTo>
                        <a:pt x="927" y="6779"/>
                      </a:lnTo>
                      <a:lnTo>
                        <a:pt x="950" y="6680"/>
                      </a:lnTo>
                      <a:lnTo>
                        <a:pt x="972" y="6575"/>
                      </a:lnTo>
                      <a:lnTo>
                        <a:pt x="994" y="6462"/>
                      </a:lnTo>
                      <a:lnTo>
                        <a:pt x="1015" y="6345"/>
                      </a:lnTo>
                      <a:lnTo>
                        <a:pt x="1035" y="6221"/>
                      </a:lnTo>
                      <a:lnTo>
                        <a:pt x="1053" y="6090"/>
                      </a:lnTo>
                      <a:lnTo>
                        <a:pt x="1072" y="5955"/>
                      </a:lnTo>
                      <a:lnTo>
                        <a:pt x="1088" y="5814"/>
                      </a:lnTo>
                      <a:lnTo>
                        <a:pt x="1104" y="5668"/>
                      </a:lnTo>
                      <a:lnTo>
                        <a:pt x="1119" y="5517"/>
                      </a:lnTo>
                      <a:lnTo>
                        <a:pt x="1132" y="5363"/>
                      </a:lnTo>
                      <a:lnTo>
                        <a:pt x="1145" y="5202"/>
                      </a:lnTo>
                      <a:lnTo>
                        <a:pt x="1155" y="5039"/>
                      </a:lnTo>
                      <a:lnTo>
                        <a:pt x="1166" y="4870"/>
                      </a:lnTo>
                      <a:lnTo>
                        <a:pt x="1174" y="4698"/>
                      </a:lnTo>
                      <a:lnTo>
                        <a:pt x="1181" y="4523"/>
                      </a:lnTo>
                      <a:lnTo>
                        <a:pt x="1187" y="4346"/>
                      </a:lnTo>
                      <a:lnTo>
                        <a:pt x="1191" y="4163"/>
                      </a:lnTo>
                      <a:lnTo>
                        <a:pt x="1194" y="3979"/>
                      </a:lnTo>
                      <a:lnTo>
                        <a:pt x="1195" y="3792"/>
                      </a:lnTo>
                      <a:lnTo>
                        <a:pt x="1195" y="3605"/>
                      </a:lnTo>
                      <a:lnTo>
                        <a:pt x="1193" y="3420"/>
                      </a:lnTo>
                      <a:lnTo>
                        <a:pt x="1190" y="3238"/>
                      </a:lnTo>
                      <a:lnTo>
                        <a:pt x="1186" y="3058"/>
                      </a:lnTo>
                      <a:lnTo>
                        <a:pt x="1179" y="2882"/>
                      </a:lnTo>
                      <a:lnTo>
                        <a:pt x="1172" y="2709"/>
                      </a:lnTo>
                      <a:lnTo>
                        <a:pt x="1162" y="2538"/>
                      </a:lnTo>
                      <a:lnTo>
                        <a:pt x="1153" y="2372"/>
                      </a:lnTo>
                      <a:lnTo>
                        <a:pt x="1141" y="2209"/>
                      </a:lnTo>
                      <a:lnTo>
                        <a:pt x="1129" y="2051"/>
                      </a:lnTo>
                      <a:lnTo>
                        <a:pt x="1115" y="1897"/>
                      </a:lnTo>
                      <a:lnTo>
                        <a:pt x="1100" y="1748"/>
                      </a:lnTo>
                      <a:lnTo>
                        <a:pt x="1083" y="1604"/>
                      </a:lnTo>
                      <a:lnTo>
                        <a:pt x="1067" y="1465"/>
                      </a:lnTo>
                      <a:lnTo>
                        <a:pt x="1049" y="1330"/>
                      </a:lnTo>
                      <a:lnTo>
                        <a:pt x="1030" y="1203"/>
                      </a:lnTo>
                      <a:lnTo>
                        <a:pt x="1009" y="1080"/>
                      </a:lnTo>
                      <a:lnTo>
                        <a:pt x="988" y="964"/>
                      </a:lnTo>
                      <a:lnTo>
                        <a:pt x="966" y="853"/>
                      </a:lnTo>
                      <a:lnTo>
                        <a:pt x="943" y="749"/>
                      </a:lnTo>
                      <a:lnTo>
                        <a:pt x="920" y="652"/>
                      </a:lnTo>
                      <a:lnTo>
                        <a:pt x="895" y="562"/>
                      </a:lnTo>
                      <a:lnTo>
                        <a:pt x="883" y="519"/>
                      </a:lnTo>
                      <a:lnTo>
                        <a:pt x="870" y="478"/>
                      </a:lnTo>
                      <a:lnTo>
                        <a:pt x="857" y="440"/>
                      </a:lnTo>
                      <a:lnTo>
                        <a:pt x="844" y="403"/>
                      </a:lnTo>
                      <a:lnTo>
                        <a:pt x="831" y="368"/>
                      </a:lnTo>
                      <a:lnTo>
                        <a:pt x="818" y="336"/>
                      </a:lnTo>
                      <a:lnTo>
                        <a:pt x="804" y="304"/>
                      </a:lnTo>
                      <a:lnTo>
                        <a:pt x="791" y="275"/>
                      </a:lnTo>
                      <a:lnTo>
                        <a:pt x="777" y="248"/>
                      </a:lnTo>
                      <a:lnTo>
                        <a:pt x="763" y="223"/>
                      </a:lnTo>
                      <a:lnTo>
                        <a:pt x="748" y="201"/>
                      </a:lnTo>
                      <a:lnTo>
                        <a:pt x="734" y="180"/>
                      </a:lnTo>
                      <a:lnTo>
                        <a:pt x="720" y="161"/>
                      </a:lnTo>
                      <a:lnTo>
                        <a:pt x="705" y="144"/>
                      </a:lnTo>
                      <a:lnTo>
                        <a:pt x="691" y="130"/>
                      </a:lnTo>
                      <a:lnTo>
                        <a:pt x="676" y="118"/>
                      </a:lnTo>
                      <a:lnTo>
                        <a:pt x="661" y="108"/>
                      </a:lnTo>
                      <a:lnTo>
                        <a:pt x="646" y="101"/>
                      </a:lnTo>
                      <a:lnTo>
                        <a:pt x="631" y="95"/>
                      </a:lnTo>
                      <a:lnTo>
                        <a:pt x="615" y="9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2228B"/>
                    </a:gs>
                    <a:gs pos="100000">
                      <a:srgbClr val="16165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  <p:grpSp>
            <p:nvGrpSpPr>
              <p:cNvPr id="3117" name="Group 33">
                <a:extLst>
                  <a:ext uri="{FF2B5EF4-FFF2-40B4-BE49-F238E27FC236}">
                    <a16:creationId xmlns:a16="http://schemas.microsoft.com/office/drawing/2014/main" id="{0589CB8F-3CDC-C396-20D8-28B6CA094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2" y="1405"/>
                <a:ext cx="758" cy="1346"/>
                <a:chOff x="1622" y="1405"/>
                <a:chExt cx="758" cy="1346"/>
              </a:xfrm>
            </p:grpSpPr>
            <p:sp>
              <p:nvSpPr>
                <p:cNvPr id="3118" name="AutoShape 34">
                  <a:extLst>
                    <a:ext uri="{FF2B5EF4-FFF2-40B4-BE49-F238E27FC236}">
                      <a16:creationId xmlns:a16="http://schemas.microsoft.com/office/drawing/2014/main" id="{6770B3A2-DD07-1F0E-B629-0B3D0EAA5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2" y="1405"/>
                  <a:ext cx="758" cy="1346"/>
                </a:xfrm>
                <a:custGeom>
                  <a:avLst/>
                  <a:gdLst>
                    <a:gd name="T0" fmla="*/ 17665 w 312"/>
                    <a:gd name="T1" fmla="*/ 10 h 3072"/>
                    <a:gd name="T2" fmla="*/ 16550 w 312"/>
                    <a:gd name="T3" fmla="*/ 10 h 3072"/>
                    <a:gd name="T4" fmla="*/ 15359 w 312"/>
                    <a:gd name="T5" fmla="*/ 10 h 3072"/>
                    <a:gd name="T6" fmla="*/ 13481 w 312"/>
                    <a:gd name="T7" fmla="*/ 9 h 3072"/>
                    <a:gd name="T8" fmla="*/ 11215 w 312"/>
                    <a:gd name="T9" fmla="*/ 9 h 3072"/>
                    <a:gd name="T10" fmla="*/ 9089 w 312"/>
                    <a:gd name="T11" fmla="*/ 9 h 3072"/>
                    <a:gd name="T12" fmla="*/ 7213 w 312"/>
                    <a:gd name="T13" fmla="*/ 8 h 3072"/>
                    <a:gd name="T14" fmla="*/ 5607 w 312"/>
                    <a:gd name="T15" fmla="*/ 8 h 3072"/>
                    <a:gd name="T16" fmla="*/ 3559 w 312"/>
                    <a:gd name="T17" fmla="*/ 7 h 3072"/>
                    <a:gd name="T18" fmla="*/ 1878 w 312"/>
                    <a:gd name="T19" fmla="*/ 6 h 3072"/>
                    <a:gd name="T20" fmla="*/ 1705 w 312"/>
                    <a:gd name="T21" fmla="*/ 5 h 3072"/>
                    <a:gd name="T22" fmla="*/ 2024 w 312"/>
                    <a:gd name="T23" fmla="*/ 4 h 3072"/>
                    <a:gd name="T24" fmla="*/ 3902 w 312"/>
                    <a:gd name="T25" fmla="*/ 2 h 3072"/>
                    <a:gd name="T26" fmla="*/ 5777 w 312"/>
                    <a:gd name="T27" fmla="*/ 2 h 3072"/>
                    <a:gd name="T28" fmla="*/ 7454 w 312"/>
                    <a:gd name="T29" fmla="*/ 1 h 3072"/>
                    <a:gd name="T30" fmla="*/ 9337 w 312"/>
                    <a:gd name="T31" fmla="*/ 1 h 3072"/>
                    <a:gd name="T32" fmla="*/ 11355 w 312"/>
                    <a:gd name="T33" fmla="*/ 0 h 3072"/>
                    <a:gd name="T34" fmla="*/ 13651 w 312"/>
                    <a:gd name="T35" fmla="*/ 0 h 3072"/>
                    <a:gd name="T36" fmla="*/ 15359 w 312"/>
                    <a:gd name="T37" fmla="*/ 0 h 3072"/>
                    <a:gd name="T38" fmla="*/ 16550 w 312"/>
                    <a:gd name="T39" fmla="*/ 0 h 3072"/>
                    <a:gd name="T40" fmla="*/ 17665 w 312"/>
                    <a:gd name="T41" fmla="*/ 0 h 3072"/>
                    <a:gd name="T42" fmla="*/ 20522 w 312"/>
                    <a:gd name="T43" fmla="*/ 0 h 3072"/>
                    <a:gd name="T44" fmla="*/ 19088 w 312"/>
                    <a:gd name="T45" fmla="*/ 0 h 3072"/>
                    <a:gd name="T46" fmla="*/ 17665 w 312"/>
                    <a:gd name="T47" fmla="*/ 0 h 3072"/>
                    <a:gd name="T48" fmla="*/ 16550 w 312"/>
                    <a:gd name="T49" fmla="*/ 0 h 3072"/>
                    <a:gd name="T50" fmla="*/ 15116 w 312"/>
                    <a:gd name="T51" fmla="*/ 0 h 3072"/>
                    <a:gd name="T52" fmla="*/ 13481 w 312"/>
                    <a:gd name="T53" fmla="*/ 0 h 3072"/>
                    <a:gd name="T54" fmla="*/ 11215 w 312"/>
                    <a:gd name="T55" fmla="*/ 0 h 3072"/>
                    <a:gd name="T56" fmla="*/ 8919 w 312"/>
                    <a:gd name="T57" fmla="*/ 0 h 3072"/>
                    <a:gd name="T58" fmla="*/ 6623 w 312"/>
                    <a:gd name="T59" fmla="*/ 1 h 3072"/>
                    <a:gd name="T60" fmla="*/ 5017 w 312"/>
                    <a:gd name="T61" fmla="*/ 2 h 3072"/>
                    <a:gd name="T62" fmla="*/ 3139 w 312"/>
                    <a:gd name="T63" fmla="*/ 2 h 3072"/>
                    <a:gd name="T64" fmla="*/ 1292 w 312"/>
                    <a:gd name="T65" fmla="*/ 3 h 3072"/>
                    <a:gd name="T66" fmla="*/ 0 w 312"/>
                    <a:gd name="T67" fmla="*/ 4 h 3072"/>
                    <a:gd name="T68" fmla="*/ 170 w 312"/>
                    <a:gd name="T69" fmla="*/ 5 h 3072"/>
                    <a:gd name="T70" fmla="*/ 1433 w 312"/>
                    <a:gd name="T71" fmla="*/ 7 h 3072"/>
                    <a:gd name="T72" fmla="*/ 3139 w 312"/>
                    <a:gd name="T73" fmla="*/ 7 h 3072"/>
                    <a:gd name="T74" fmla="*/ 4733 w 312"/>
                    <a:gd name="T75" fmla="*/ 8 h 3072"/>
                    <a:gd name="T76" fmla="*/ 6441 w 312"/>
                    <a:gd name="T77" fmla="*/ 9 h 3072"/>
                    <a:gd name="T78" fmla="*/ 8506 w 312"/>
                    <a:gd name="T79" fmla="*/ 9 h 3072"/>
                    <a:gd name="T80" fmla="*/ 10772 w 312"/>
                    <a:gd name="T81" fmla="*/ 9 h 3072"/>
                    <a:gd name="T82" fmla="*/ 13233 w 312"/>
                    <a:gd name="T83" fmla="*/ 10 h 3072"/>
                    <a:gd name="T84" fmla="*/ 14944 w 312"/>
                    <a:gd name="T85" fmla="*/ 10 h 3072"/>
                    <a:gd name="T86" fmla="*/ 16132 w 312"/>
                    <a:gd name="T87" fmla="*/ 10 h 3072"/>
                    <a:gd name="T88" fmla="*/ 17665 w 312"/>
                    <a:gd name="T89" fmla="*/ 10 h 3072"/>
                    <a:gd name="T90" fmla="*/ 18428 w 312"/>
                    <a:gd name="T91" fmla="*/ 10 h 3072"/>
                    <a:gd name="T92" fmla="*/ 19861 w 312"/>
                    <a:gd name="T93" fmla="*/ 10 h 3072"/>
                    <a:gd name="T94" fmla="*/ 17665 w 312"/>
                    <a:gd name="T95" fmla="*/ 10 h 307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3072"/>
                    <a:gd name="T146" fmla="*/ 312 w 312"/>
                    <a:gd name="T147" fmla="*/ 3072 h 307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3072">
                      <a:moveTo>
                        <a:pt x="261" y="3034"/>
                      </a:moveTo>
                      <a:lnTo>
                        <a:pt x="261" y="3034"/>
                      </a:lnTo>
                      <a:lnTo>
                        <a:pt x="259" y="3034"/>
                      </a:lnTo>
                      <a:lnTo>
                        <a:pt x="253" y="3035"/>
                      </a:lnTo>
                      <a:lnTo>
                        <a:pt x="246" y="3034"/>
                      </a:lnTo>
                      <a:lnTo>
                        <a:pt x="240" y="3032"/>
                      </a:lnTo>
                      <a:lnTo>
                        <a:pt x="234" y="3029"/>
                      </a:lnTo>
                      <a:lnTo>
                        <a:pt x="227" y="3026"/>
                      </a:lnTo>
                      <a:lnTo>
                        <a:pt x="222" y="3021"/>
                      </a:lnTo>
                      <a:lnTo>
                        <a:pt x="210" y="3010"/>
                      </a:lnTo>
                      <a:lnTo>
                        <a:pt x="198" y="2993"/>
                      </a:lnTo>
                      <a:lnTo>
                        <a:pt x="187" y="2975"/>
                      </a:lnTo>
                      <a:lnTo>
                        <a:pt x="175" y="2953"/>
                      </a:lnTo>
                      <a:lnTo>
                        <a:pt x="165" y="2927"/>
                      </a:lnTo>
                      <a:lnTo>
                        <a:pt x="154" y="2898"/>
                      </a:lnTo>
                      <a:lnTo>
                        <a:pt x="144" y="2866"/>
                      </a:lnTo>
                      <a:lnTo>
                        <a:pt x="135" y="2831"/>
                      </a:lnTo>
                      <a:lnTo>
                        <a:pt x="125" y="2794"/>
                      </a:lnTo>
                      <a:lnTo>
                        <a:pt x="116" y="2753"/>
                      </a:lnTo>
                      <a:lnTo>
                        <a:pt x="107" y="2709"/>
                      </a:lnTo>
                      <a:lnTo>
                        <a:pt x="99" y="2663"/>
                      </a:lnTo>
                      <a:lnTo>
                        <a:pt x="90" y="2614"/>
                      </a:lnTo>
                      <a:lnTo>
                        <a:pt x="83" y="2563"/>
                      </a:lnTo>
                      <a:lnTo>
                        <a:pt x="75" y="2509"/>
                      </a:lnTo>
                      <a:lnTo>
                        <a:pt x="63" y="2396"/>
                      </a:lnTo>
                      <a:lnTo>
                        <a:pt x="51" y="2274"/>
                      </a:lnTo>
                      <a:lnTo>
                        <a:pt x="42" y="2144"/>
                      </a:lnTo>
                      <a:lnTo>
                        <a:pt x="34" y="2007"/>
                      </a:lnTo>
                      <a:lnTo>
                        <a:pt x="29" y="1864"/>
                      </a:lnTo>
                      <a:lnTo>
                        <a:pt x="24" y="1715"/>
                      </a:lnTo>
                      <a:lnTo>
                        <a:pt x="23" y="1563"/>
                      </a:lnTo>
                      <a:lnTo>
                        <a:pt x="24" y="1410"/>
                      </a:lnTo>
                      <a:lnTo>
                        <a:pt x="27" y="1260"/>
                      </a:lnTo>
                      <a:lnTo>
                        <a:pt x="31" y="1116"/>
                      </a:lnTo>
                      <a:lnTo>
                        <a:pt x="38" y="978"/>
                      </a:lnTo>
                      <a:lnTo>
                        <a:pt x="47" y="846"/>
                      </a:lnTo>
                      <a:lnTo>
                        <a:pt x="58" y="720"/>
                      </a:lnTo>
                      <a:lnTo>
                        <a:pt x="71" y="604"/>
                      </a:lnTo>
                      <a:lnTo>
                        <a:pt x="78" y="548"/>
                      </a:lnTo>
                      <a:lnTo>
                        <a:pt x="85" y="496"/>
                      </a:lnTo>
                      <a:lnTo>
                        <a:pt x="92" y="445"/>
                      </a:lnTo>
                      <a:lnTo>
                        <a:pt x="100" y="397"/>
                      </a:lnTo>
                      <a:lnTo>
                        <a:pt x="109" y="351"/>
                      </a:lnTo>
                      <a:lnTo>
                        <a:pt x="117" y="309"/>
                      </a:lnTo>
                      <a:lnTo>
                        <a:pt x="126" y="269"/>
                      </a:lnTo>
                      <a:lnTo>
                        <a:pt x="137" y="231"/>
                      </a:lnTo>
                      <a:lnTo>
                        <a:pt x="146" y="198"/>
                      </a:lnTo>
                      <a:lnTo>
                        <a:pt x="157" y="166"/>
                      </a:lnTo>
                      <a:lnTo>
                        <a:pt x="167" y="139"/>
                      </a:lnTo>
                      <a:lnTo>
                        <a:pt x="179" y="113"/>
                      </a:lnTo>
                      <a:lnTo>
                        <a:pt x="189" y="92"/>
                      </a:lnTo>
                      <a:lnTo>
                        <a:pt x="201" y="74"/>
                      </a:lnTo>
                      <a:lnTo>
                        <a:pt x="214" y="60"/>
                      </a:lnTo>
                      <a:lnTo>
                        <a:pt x="219" y="54"/>
                      </a:lnTo>
                      <a:lnTo>
                        <a:pt x="225" y="49"/>
                      </a:lnTo>
                      <a:lnTo>
                        <a:pt x="232" y="45"/>
                      </a:lnTo>
                      <a:lnTo>
                        <a:pt x="238" y="41"/>
                      </a:lnTo>
                      <a:lnTo>
                        <a:pt x="244" y="40"/>
                      </a:lnTo>
                      <a:lnTo>
                        <a:pt x="251" y="39"/>
                      </a:lnTo>
                      <a:lnTo>
                        <a:pt x="260" y="39"/>
                      </a:lnTo>
                      <a:lnTo>
                        <a:pt x="312" y="39"/>
                      </a:lnTo>
                      <a:lnTo>
                        <a:pt x="304" y="29"/>
                      </a:lnTo>
                      <a:lnTo>
                        <a:pt x="297" y="21"/>
                      </a:lnTo>
                      <a:lnTo>
                        <a:pt x="289" y="14"/>
                      </a:lnTo>
                      <a:lnTo>
                        <a:pt x="282" y="9"/>
                      </a:lnTo>
                      <a:lnTo>
                        <a:pt x="274" y="4"/>
                      </a:lnTo>
                      <a:lnTo>
                        <a:pt x="266" y="2"/>
                      </a:lnTo>
                      <a:lnTo>
                        <a:pt x="259" y="0"/>
                      </a:lnTo>
                      <a:lnTo>
                        <a:pt x="251" y="0"/>
                      </a:lnTo>
                      <a:lnTo>
                        <a:pt x="244" y="2"/>
                      </a:lnTo>
                      <a:lnTo>
                        <a:pt x="238" y="4"/>
                      </a:lnTo>
                      <a:lnTo>
                        <a:pt x="231" y="6"/>
                      </a:lnTo>
                      <a:lnTo>
                        <a:pt x="224" y="11"/>
                      </a:lnTo>
                      <a:lnTo>
                        <a:pt x="218" y="16"/>
                      </a:lnTo>
                      <a:lnTo>
                        <a:pt x="211" y="22"/>
                      </a:lnTo>
                      <a:lnTo>
                        <a:pt x="200" y="36"/>
                      </a:lnTo>
                      <a:lnTo>
                        <a:pt x="187" y="55"/>
                      </a:lnTo>
                      <a:lnTo>
                        <a:pt x="175" y="77"/>
                      </a:lnTo>
                      <a:lnTo>
                        <a:pt x="164" y="103"/>
                      </a:lnTo>
                      <a:lnTo>
                        <a:pt x="152" y="132"/>
                      </a:lnTo>
                      <a:lnTo>
                        <a:pt x="140" y="163"/>
                      </a:lnTo>
                      <a:lnTo>
                        <a:pt x="130" y="199"/>
                      </a:lnTo>
                      <a:lnTo>
                        <a:pt x="118" y="236"/>
                      </a:lnTo>
                      <a:lnTo>
                        <a:pt x="109" y="278"/>
                      </a:lnTo>
                      <a:lnTo>
                        <a:pt x="99" y="322"/>
                      </a:lnTo>
                      <a:lnTo>
                        <a:pt x="89" y="368"/>
                      </a:lnTo>
                      <a:lnTo>
                        <a:pt x="80" y="417"/>
                      </a:lnTo>
                      <a:lnTo>
                        <a:pt x="72" y="469"/>
                      </a:lnTo>
                      <a:lnTo>
                        <a:pt x="63" y="523"/>
                      </a:lnTo>
                      <a:lnTo>
                        <a:pt x="56" y="580"/>
                      </a:lnTo>
                      <a:lnTo>
                        <a:pt x="47" y="639"/>
                      </a:lnTo>
                      <a:lnTo>
                        <a:pt x="41" y="699"/>
                      </a:lnTo>
                      <a:lnTo>
                        <a:pt x="29" y="828"/>
                      </a:lnTo>
                      <a:lnTo>
                        <a:pt x="18" y="963"/>
                      </a:lnTo>
                      <a:lnTo>
                        <a:pt x="10" y="1106"/>
                      </a:lnTo>
                      <a:lnTo>
                        <a:pt x="5" y="1253"/>
                      </a:lnTo>
                      <a:lnTo>
                        <a:pt x="1" y="1406"/>
                      </a:lnTo>
                      <a:lnTo>
                        <a:pt x="0" y="1563"/>
                      </a:lnTo>
                      <a:lnTo>
                        <a:pt x="2" y="1720"/>
                      </a:lnTo>
                      <a:lnTo>
                        <a:pt x="6" y="1872"/>
                      </a:lnTo>
                      <a:lnTo>
                        <a:pt x="13" y="2019"/>
                      </a:lnTo>
                      <a:lnTo>
                        <a:pt x="22" y="2159"/>
                      </a:lnTo>
                      <a:lnTo>
                        <a:pt x="32" y="2292"/>
                      </a:lnTo>
                      <a:lnTo>
                        <a:pt x="39" y="2356"/>
                      </a:lnTo>
                      <a:lnTo>
                        <a:pt x="46" y="2418"/>
                      </a:lnTo>
                      <a:lnTo>
                        <a:pt x="53" y="2477"/>
                      </a:lnTo>
                      <a:lnTo>
                        <a:pt x="61" y="2535"/>
                      </a:lnTo>
                      <a:lnTo>
                        <a:pt x="70" y="2589"/>
                      </a:lnTo>
                      <a:lnTo>
                        <a:pt x="78" y="2642"/>
                      </a:lnTo>
                      <a:lnTo>
                        <a:pt x="87" y="2692"/>
                      </a:lnTo>
                      <a:lnTo>
                        <a:pt x="96" y="2739"/>
                      </a:lnTo>
                      <a:lnTo>
                        <a:pt x="106" y="2783"/>
                      </a:lnTo>
                      <a:lnTo>
                        <a:pt x="116" y="2825"/>
                      </a:lnTo>
                      <a:lnTo>
                        <a:pt x="126" y="2865"/>
                      </a:lnTo>
                      <a:lnTo>
                        <a:pt x="137" y="2901"/>
                      </a:lnTo>
                      <a:lnTo>
                        <a:pt x="149" y="2933"/>
                      </a:lnTo>
                      <a:lnTo>
                        <a:pt x="160" y="2962"/>
                      </a:lnTo>
                      <a:lnTo>
                        <a:pt x="172" y="2989"/>
                      </a:lnTo>
                      <a:lnTo>
                        <a:pt x="183" y="3012"/>
                      </a:lnTo>
                      <a:lnTo>
                        <a:pt x="195" y="3031"/>
                      </a:lnTo>
                      <a:lnTo>
                        <a:pt x="208" y="3047"/>
                      </a:lnTo>
                      <a:lnTo>
                        <a:pt x="215" y="3054"/>
                      </a:lnTo>
                      <a:lnTo>
                        <a:pt x="221" y="3058"/>
                      </a:lnTo>
                      <a:lnTo>
                        <a:pt x="226" y="3064"/>
                      </a:lnTo>
                      <a:lnTo>
                        <a:pt x="233" y="3068"/>
                      </a:lnTo>
                      <a:lnTo>
                        <a:pt x="240" y="3070"/>
                      </a:lnTo>
                      <a:lnTo>
                        <a:pt x="246" y="3072"/>
                      </a:lnTo>
                      <a:lnTo>
                        <a:pt x="253" y="3072"/>
                      </a:lnTo>
                      <a:lnTo>
                        <a:pt x="260" y="3072"/>
                      </a:lnTo>
                      <a:lnTo>
                        <a:pt x="266" y="3071"/>
                      </a:lnTo>
                      <a:lnTo>
                        <a:pt x="273" y="3069"/>
                      </a:lnTo>
                      <a:lnTo>
                        <a:pt x="280" y="3065"/>
                      </a:lnTo>
                      <a:lnTo>
                        <a:pt x="286" y="3062"/>
                      </a:lnTo>
                      <a:lnTo>
                        <a:pt x="293" y="3056"/>
                      </a:lnTo>
                      <a:lnTo>
                        <a:pt x="299" y="3050"/>
                      </a:lnTo>
                      <a:lnTo>
                        <a:pt x="312" y="3034"/>
                      </a:lnTo>
                      <a:lnTo>
                        <a:pt x="261" y="30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22228B"/>
                    </a:gs>
                    <a:gs pos="100000">
                      <a:srgbClr val="16165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</p:grpSp>
        <p:grpSp>
          <p:nvGrpSpPr>
            <p:cNvPr id="3104" name="Group 35">
              <a:extLst>
                <a:ext uri="{FF2B5EF4-FFF2-40B4-BE49-F238E27FC236}">
                  <a16:creationId xmlns:a16="http://schemas.microsoft.com/office/drawing/2014/main" id="{F3558A40-1B4A-4808-4A30-76CC10757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3" y="1355"/>
              <a:ext cx="172" cy="1447"/>
              <a:chOff x="2853" y="1355"/>
              <a:chExt cx="172" cy="1447"/>
            </a:xfrm>
          </p:grpSpPr>
          <p:pic>
            <p:nvPicPr>
              <p:cNvPr id="3108" name="Picture 36">
                <a:extLst>
                  <a:ext uri="{FF2B5EF4-FFF2-40B4-BE49-F238E27FC236}">
                    <a16:creationId xmlns:a16="http://schemas.microsoft.com/office/drawing/2014/main" id="{36081372-1111-2AD0-2A8F-E71592994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3" y="1355"/>
                <a:ext cx="171" cy="1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09" name="Text Box 37">
                <a:extLst>
                  <a:ext uri="{FF2B5EF4-FFF2-40B4-BE49-F238E27FC236}">
                    <a16:creationId xmlns:a16="http://schemas.microsoft.com/office/drawing/2014/main" id="{DE8AB5F6-7C35-F4B7-69D6-AA0A20D72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4" y="1992"/>
                <a:ext cx="1438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105" name="Group 38">
              <a:extLst>
                <a:ext uri="{FF2B5EF4-FFF2-40B4-BE49-F238E27FC236}">
                  <a16:creationId xmlns:a16="http://schemas.microsoft.com/office/drawing/2014/main" id="{D4ACFAAA-59F1-9EEF-0DBC-A5974F2AA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3" y="1025"/>
              <a:ext cx="253" cy="2108"/>
              <a:chOff x="3483" y="1025"/>
              <a:chExt cx="253" cy="2108"/>
            </a:xfrm>
          </p:grpSpPr>
          <p:pic>
            <p:nvPicPr>
              <p:cNvPr id="3106" name="Picture 39">
                <a:extLst>
                  <a:ext uri="{FF2B5EF4-FFF2-40B4-BE49-F238E27FC236}">
                    <a16:creationId xmlns:a16="http://schemas.microsoft.com/office/drawing/2014/main" id="{47D694DA-1AD1-90E0-7349-00B7822A5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" y="1026"/>
                <a:ext cx="253" cy="2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07" name="Text Box 40">
                <a:extLst>
                  <a:ext uri="{FF2B5EF4-FFF2-40B4-BE49-F238E27FC236}">
                    <a16:creationId xmlns:a16="http://schemas.microsoft.com/office/drawing/2014/main" id="{30C34F41-1988-DC5A-70A7-5550B17ED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564" y="1950"/>
                <a:ext cx="2096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</p:grpSp>
      <p:grpSp>
        <p:nvGrpSpPr>
          <p:cNvPr id="3078" name="Group 41">
            <a:extLst>
              <a:ext uri="{FF2B5EF4-FFF2-40B4-BE49-F238E27FC236}">
                <a16:creationId xmlns:a16="http://schemas.microsoft.com/office/drawing/2014/main" id="{13F1C265-EEA0-4600-37D8-A8F64A01A747}"/>
              </a:ext>
            </a:extLst>
          </p:cNvPr>
          <p:cNvGrpSpPr>
            <a:grpSpLocks/>
          </p:cNvGrpSpPr>
          <p:nvPr/>
        </p:nvGrpSpPr>
        <p:grpSpPr bwMode="auto">
          <a:xfrm>
            <a:off x="6742113" y="336550"/>
            <a:ext cx="3011487" cy="5972175"/>
            <a:chOff x="4247" y="212"/>
            <a:chExt cx="1897" cy="3762"/>
          </a:xfrm>
        </p:grpSpPr>
        <p:grpSp>
          <p:nvGrpSpPr>
            <p:cNvPr id="3082" name="Group 42">
              <a:extLst>
                <a:ext uri="{FF2B5EF4-FFF2-40B4-BE49-F238E27FC236}">
                  <a16:creationId xmlns:a16="http://schemas.microsoft.com/office/drawing/2014/main" id="{393E3C6B-5023-55B4-85C6-1723DFD4C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" y="1795"/>
              <a:ext cx="132" cy="593"/>
              <a:chOff x="4247" y="1795"/>
              <a:chExt cx="132" cy="593"/>
            </a:xfrm>
          </p:grpSpPr>
          <p:pic>
            <p:nvPicPr>
              <p:cNvPr id="3101" name="Picture 43">
                <a:extLst>
                  <a:ext uri="{FF2B5EF4-FFF2-40B4-BE49-F238E27FC236}">
                    <a16:creationId xmlns:a16="http://schemas.microsoft.com/office/drawing/2014/main" id="{2EF4B40C-78E9-8860-223C-CC0B1C5DD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" y="1795"/>
                <a:ext cx="132" cy="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02" name="Text Box 44">
                <a:extLst>
                  <a:ext uri="{FF2B5EF4-FFF2-40B4-BE49-F238E27FC236}">
                    <a16:creationId xmlns:a16="http://schemas.microsoft.com/office/drawing/2014/main" id="{C303BCAC-030C-72D5-1AAA-6311FCC8EA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8" y="1811"/>
                <a:ext cx="100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083" name="Group 45">
              <a:extLst>
                <a:ext uri="{FF2B5EF4-FFF2-40B4-BE49-F238E27FC236}">
                  <a16:creationId xmlns:a16="http://schemas.microsoft.com/office/drawing/2014/main" id="{99DF0F98-E588-A2B7-6095-2E3045322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0" y="1532"/>
              <a:ext cx="234" cy="1122"/>
              <a:chOff x="4440" y="1532"/>
              <a:chExt cx="234" cy="1122"/>
            </a:xfrm>
          </p:grpSpPr>
          <p:pic>
            <p:nvPicPr>
              <p:cNvPr id="3099" name="Picture 46">
                <a:extLst>
                  <a:ext uri="{FF2B5EF4-FFF2-40B4-BE49-F238E27FC236}">
                    <a16:creationId xmlns:a16="http://schemas.microsoft.com/office/drawing/2014/main" id="{99FEADBB-E984-0915-06AB-13D98C6B8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0" y="1532"/>
                <a:ext cx="234" cy="1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00" name="Text Box 47">
                <a:extLst>
                  <a:ext uri="{FF2B5EF4-FFF2-40B4-BE49-F238E27FC236}">
                    <a16:creationId xmlns:a16="http://schemas.microsoft.com/office/drawing/2014/main" id="{A7E70CBE-AE7C-F8EE-5BE4-6B98579A5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2" y="1548"/>
                <a:ext cx="202" cy="1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084" name="Group 48">
              <a:extLst>
                <a:ext uri="{FF2B5EF4-FFF2-40B4-BE49-F238E27FC236}">
                  <a16:creationId xmlns:a16="http://schemas.microsoft.com/office/drawing/2014/main" id="{EDFE3CEB-007D-1A0B-52AB-D4C4E06BE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0" y="1270"/>
              <a:ext cx="325" cy="1651"/>
              <a:chOff x="4640" y="1270"/>
              <a:chExt cx="325" cy="1651"/>
            </a:xfrm>
          </p:grpSpPr>
          <p:pic>
            <p:nvPicPr>
              <p:cNvPr id="3097" name="Picture 49">
                <a:extLst>
                  <a:ext uri="{FF2B5EF4-FFF2-40B4-BE49-F238E27FC236}">
                    <a16:creationId xmlns:a16="http://schemas.microsoft.com/office/drawing/2014/main" id="{D4101AB9-BB07-A26A-DF08-577C5EBD2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" y="1270"/>
                <a:ext cx="325" cy="1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8" name="Text Box 50">
                <a:extLst>
                  <a:ext uri="{FF2B5EF4-FFF2-40B4-BE49-F238E27FC236}">
                    <a16:creationId xmlns:a16="http://schemas.microsoft.com/office/drawing/2014/main" id="{8BAB533F-7F21-A08C-4DB5-EB13E8FA3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6" y="1285"/>
                <a:ext cx="302" cy="1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085" name="Group 51">
              <a:extLst>
                <a:ext uri="{FF2B5EF4-FFF2-40B4-BE49-F238E27FC236}">
                  <a16:creationId xmlns:a16="http://schemas.microsoft.com/office/drawing/2014/main" id="{6E1B6354-B02F-ED60-728F-DD04B59B8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3" y="1003"/>
              <a:ext cx="430" cy="2179"/>
              <a:chOff x="4833" y="1003"/>
              <a:chExt cx="430" cy="2179"/>
            </a:xfrm>
          </p:grpSpPr>
          <p:pic>
            <p:nvPicPr>
              <p:cNvPr id="3095" name="Picture 52">
                <a:extLst>
                  <a:ext uri="{FF2B5EF4-FFF2-40B4-BE49-F238E27FC236}">
                    <a16:creationId xmlns:a16="http://schemas.microsoft.com/office/drawing/2014/main" id="{468B21DE-ECDB-D0A9-F330-0D98E9BB1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" y="1003"/>
                <a:ext cx="430" cy="2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6" name="Text Box 53">
                <a:extLst>
                  <a:ext uri="{FF2B5EF4-FFF2-40B4-BE49-F238E27FC236}">
                    <a16:creationId xmlns:a16="http://schemas.microsoft.com/office/drawing/2014/main" id="{433A8A78-955F-B513-BDE6-6C2589A07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" y="1020"/>
                <a:ext cx="403" cy="2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086" name="Group 54">
              <a:extLst>
                <a:ext uri="{FF2B5EF4-FFF2-40B4-BE49-F238E27FC236}">
                  <a16:creationId xmlns:a16="http://schemas.microsoft.com/office/drawing/2014/main" id="{6E2F9022-68D8-BC6C-7F2D-768DC8B66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" y="741"/>
              <a:ext cx="525" cy="2704"/>
              <a:chOff x="5029" y="741"/>
              <a:chExt cx="525" cy="2704"/>
            </a:xfrm>
          </p:grpSpPr>
          <p:pic>
            <p:nvPicPr>
              <p:cNvPr id="3093" name="Picture 55">
                <a:extLst>
                  <a:ext uri="{FF2B5EF4-FFF2-40B4-BE49-F238E27FC236}">
                    <a16:creationId xmlns:a16="http://schemas.microsoft.com/office/drawing/2014/main" id="{EA2FA635-0527-008A-D1B1-604C6EE91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" y="741"/>
                <a:ext cx="525" cy="2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4" name="Text Box 56">
                <a:extLst>
                  <a:ext uri="{FF2B5EF4-FFF2-40B4-BE49-F238E27FC236}">
                    <a16:creationId xmlns:a16="http://schemas.microsoft.com/office/drawing/2014/main" id="{75A60514-72F5-807A-EE73-CEBF1CA26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3" y="754"/>
                <a:ext cx="504" cy="2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087" name="Group 57">
              <a:extLst>
                <a:ext uri="{FF2B5EF4-FFF2-40B4-BE49-F238E27FC236}">
                  <a16:creationId xmlns:a16="http://schemas.microsoft.com/office/drawing/2014/main" id="{36CD30E2-8466-BA46-60B8-DE66B3F21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0" y="474"/>
              <a:ext cx="619" cy="3237"/>
              <a:chOff x="5230" y="474"/>
              <a:chExt cx="619" cy="3237"/>
            </a:xfrm>
          </p:grpSpPr>
          <p:pic>
            <p:nvPicPr>
              <p:cNvPr id="3091" name="Picture 58">
                <a:extLst>
                  <a:ext uri="{FF2B5EF4-FFF2-40B4-BE49-F238E27FC236}">
                    <a16:creationId xmlns:a16="http://schemas.microsoft.com/office/drawing/2014/main" id="{FD0B992D-5B89-0EFB-E5E0-D8EBB62801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" y="474"/>
                <a:ext cx="618" cy="3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2" name="Text Box 59">
                <a:extLst>
                  <a:ext uri="{FF2B5EF4-FFF2-40B4-BE49-F238E27FC236}">
                    <a16:creationId xmlns:a16="http://schemas.microsoft.com/office/drawing/2014/main" id="{6EA0C897-AA31-1DF9-29EE-49CDF0176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0" y="491"/>
                <a:ext cx="602" cy="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  <p:grpSp>
          <p:nvGrpSpPr>
            <p:cNvPr id="3088" name="Group 60">
              <a:extLst>
                <a:ext uri="{FF2B5EF4-FFF2-40B4-BE49-F238E27FC236}">
                  <a16:creationId xmlns:a16="http://schemas.microsoft.com/office/drawing/2014/main" id="{F945155B-7BBC-116C-ECF0-D6B9B1A994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9" y="212"/>
              <a:ext cx="725" cy="3762"/>
              <a:chOff x="5419" y="212"/>
              <a:chExt cx="725" cy="3762"/>
            </a:xfrm>
          </p:grpSpPr>
          <p:pic>
            <p:nvPicPr>
              <p:cNvPr id="3089" name="Picture 61">
                <a:extLst>
                  <a:ext uri="{FF2B5EF4-FFF2-40B4-BE49-F238E27FC236}">
                    <a16:creationId xmlns:a16="http://schemas.microsoft.com/office/drawing/2014/main" id="{15B1BCEA-C99D-D5FD-A045-AC2E58BCB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" y="212"/>
                <a:ext cx="725" cy="3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0" name="Text Box 62">
                <a:extLst>
                  <a:ext uri="{FF2B5EF4-FFF2-40B4-BE49-F238E27FC236}">
                    <a16:creationId xmlns:a16="http://schemas.microsoft.com/office/drawing/2014/main" id="{8B6C47E6-999E-7926-834E-E4475B341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0" y="228"/>
                <a:ext cx="705" cy="3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sr-Latn-RS" altLang="sr-Latn-RS"/>
              </a:p>
            </p:txBody>
          </p:sp>
        </p:grpSp>
      </p:grpSp>
      <p:sp>
        <p:nvSpPr>
          <p:cNvPr id="3079" name="AutoShape 63">
            <a:extLst>
              <a:ext uri="{FF2B5EF4-FFF2-40B4-BE49-F238E27FC236}">
                <a16:creationId xmlns:a16="http://schemas.microsoft.com/office/drawing/2014/main" id="{2139521D-98D4-39AF-1BB7-775422527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289175"/>
            <a:ext cx="1897062" cy="2055813"/>
          </a:xfrm>
          <a:prstGeom prst="rightArrow">
            <a:avLst>
              <a:gd name="adj1" fmla="val 72185"/>
              <a:gd name="adj2" fmla="val 34218"/>
            </a:avLst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3080" name="Rectangle 64">
            <a:extLst>
              <a:ext uri="{FF2B5EF4-FFF2-40B4-BE49-F238E27FC236}">
                <a16:creationId xmlns:a16="http://schemas.microsoft.com/office/drawing/2014/main" id="{B8CA8D49-FF70-DF06-B2EC-A01EF4F31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3081" name="Rectangle 65">
            <a:extLst>
              <a:ext uri="{FF2B5EF4-FFF2-40B4-BE49-F238E27FC236}">
                <a16:creationId xmlns:a16="http://schemas.microsoft.com/office/drawing/2014/main" id="{11595293-1061-4DEE-80C7-DD7C15E39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471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5pPr>
      <a:lvl6pPr marL="25146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6pPr>
      <a:lvl7pPr marL="29718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7pPr>
      <a:lvl8pPr marL="3429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8pPr>
      <a:lvl9pPr marL="3886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9pPr>
    </p:titleStyle>
    <p:bodyStyle>
      <a:lvl1pPr marL="342900" indent="-342900" algn="just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AA4AB331-DA05-5ABB-02A2-44BC5540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ACE403A-E841-F33A-8D3C-66EFA55D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38F964C-2757-4EF3-3FEA-E47816F24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0525"/>
            <a:ext cx="10080625" cy="1511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D6D6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grpSp>
        <p:nvGrpSpPr>
          <p:cNvPr id="4101" name="Group 4">
            <a:extLst>
              <a:ext uri="{FF2B5EF4-FFF2-40B4-BE49-F238E27FC236}">
                <a16:creationId xmlns:a16="http://schemas.microsoft.com/office/drawing/2014/main" id="{5F0E351C-44AC-20C2-2D29-6BE5EB948780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1968500"/>
            <a:ext cx="438150" cy="585788"/>
            <a:chOff x="2120" y="1240"/>
            <a:chExt cx="276" cy="369"/>
          </a:xfrm>
        </p:grpSpPr>
        <p:pic>
          <p:nvPicPr>
            <p:cNvPr id="4120" name="Picture 5">
              <a:extLst>
                <a:ext uri="{FF2B5EF4-FFF2-40B4-BE49-F238E27FC236}">
                  <a16:creationId xmlns:a16="http://schemas.microsoft.com/office/drawing/2014/main" id="{10CDC7A6-8095-294D-3619-B24AEF312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" y="1240"/>
              <a:ext cx="276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21" name="Text Box 6">
              <a:extLst>
                <a:ext uri="{FF2B5EF4-FFF2-40B4-BE49-F238E27FC236}">
                  <a16:creationId xmlns:a16="http://schemas.microsoft.com/office/drawing/2014/main" id="{DF974F35-D923-693A-1827-F5927BAF5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" y="1347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sr-Latn-RS" altLang="sr-Latn-RS"/>
            </a:p>
          </p:txBody>
        </p:sp>
      </p:grpSp>
      <p:grpSp>
        <p:nvGrpSpPr>
          <p:cNvPr id="4102" name="Group 7">
            <a:extLst>
              <a:ext uri="{FF2B5EF4-FFF2-40B4-BE49-F238E27FC236}">
                <a16:creationId xmlns:a16="http://schemas.microsoft.com/office/drawing/2014/main" id="{62A82E3E-DF35-65A4-2EF3-955EDD1C4C27}"/>
              </a:ext>
            </a:extLst>
          </p:cNvPr>
          <p:cNvGrpSpPr>
            <a:grpSpLocks/>
          </p:cNvGrpSpPr>
          <p:nvPr/>
        </p:nvGrpSpPr>
        <p:grpSpPr bwMode="auto">
          <a:xfrm>
            <a:off x="2741613" y="2132013"/>
            <a:ext cx="1782762" cy="1320800"/>
            <a:chOff x="1727" y="1343"/>
            <a:chExt cx="1123" cy="832"/>
          </a:xfrm>
        </p:grpSpPr>
        <p:sp>
          <p:nvSpPr>
            <p:cNvPr id="4118" name="AutoShape 8">
              <a:extLst>
                <a:ext uri="{FF2B5EF4-FFF2-40B4-BE49-F238E27FC236}">
                  <a16:creationId xmlns:a16="http://schemas.microsoft.com/office/drawing/2014/main" id="{60D8F6DB-AEF3-809D-8D11-D80EE18DD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343"/>
              <a:ext cx="44" cy="165"/>
            </a:xfrm>
            <a:custGeom>
              <a:avLst/>
              <a:gdLst>
                <a:gd name="T0" fmla="*/ 0 w 1323"/>
                <a:gd name="T1" fmla="*/ 0 h 3317"/>
                <a:gd name="T2" fmla="*/ 0 w 1323"/>
                <a:gd name="T3" fmla="*/ 0 h 3317"/>
                <a:gd name="T4" fmla="*/ 0 w 1323"/>
                <a:gd name="T5" fmla="*/ 0 h 3317"/>
                <a:gd name="T6" fmla="*/ 0 w 1323"/>
                <a:gd name="T7" fmla="*/ 0 h 3317"/>
                <a:gd name="T8" fmla="*/ 0 w 1323"/>
                <a:gd name="T9" fmla="*/ 0 h 3317"/>
                <a:gd name="T10" fmla="*/ 0 w 1323"/>
                <a:gd name="T11" fmla="*/ 0 h 3317"/>
                <a:gd name="T12" fmla="*/ 0 w 1323"/>
                <a:gd name="T13" fmla="*/ 0 h 3317"/>
                <a:gd name="T14" fmla="*/ 0 w 1323"/>
                <a:gd name="T15" fmla="*/ 0 h 3317"/>
                <a:gd name="T16" fmla="*/ 0 w 1323"/>
                <a:gd name="T17" fmla="*/ 0 h 3317"/>
                <a:gd name="T18" fmla="*/ 0 w 1323"/>
                <a:gd name="T19" fmla="*/ 0 h 3317"/>
                <a:gd name="T20" fmla="*/ 0 w 1323"/>
                <a:gd name="T21" fmla="*/ 0 h 3317"/>
                <a:gd name="T22" fmla="*/ 0 w 1323"/>
                <a:gd name="T23" fmla="*/ 0 h 3317"/>
                <a:gd name="T24" fmla="*/ 0 w 1323"/>
                <a:gd name="T25" fmla="*/ 0 h 3317"/>
                <a:gd name="T26" fmla="*/ 0 w 1323"/>
                <a:gd name="T27" fmla="*/ 0 h 3317"/>
                <a:gd name="T28" fmla="*/ 0 w 1323"/>
                <a:gd name="T29" fmla="*/ 0 h 3317"/>
                <a:gd name="T30" fmla="*/ 0 w 1323"/>
                <a:gd name="T31" fmla="*/ 0 h 3317"/>
                <a:gd name="T32" fmla="*/ 0 w 1323"/>
                <a:gd name="T33" fmla="*/ 0 h 3317"/>
                <a:gd name="T34" fmla="*/ 0 w 1323"/>
                <a:gd name="T35" fmla="*/ 0 h 3317"/>
                <a:gd name="T36" fmla="*/ 0 w 1323"/>
                <a:gd name="T37" fmla="*/ 0 h 3317"/>
                <a:gd name="T38" fmla="*/ 0 w 1323"/>
                <a:gd name="T39" fmla="*/ 0 h 3317"/>
                <a:gd name="T40" fmla="*/ 0 w 1323"/>
                <a:gd name="T41" fmla="*/ 0 h 3317"/>
                <a:gd name="T42" fmla="*/ 0 w 1323"/>
                <a:gd name="T43" fmla="*/ 0 h 3317"/>
                <a:gd name="T44" fmla="*/ 0 w 1323"/>
                <a:gd name="T45" fmla="*/ 0 h 3317"/>
                <a:gd name="T46" fmla="*/ 0 w 1323"/>
                <a:gd name="T47" fmla="*/ 0 h 3317"/>
                <a:gd name="T48" fmla="*/ 0 w 1323"/>
                <a:gd name="T49" fmla="*/ 0 h 3317"/>
                <a:gd name="T50" fmla="*/ 0 w 1323"/>
                <a:gd name="T51" fmla="*/ 0 h 3317"/>
                <a:gd name="T52" fmla="*/ 0 w 1323"/>
                <a:gd name="T53" fmla="*/ 0 h 3317"/>
                <a:gd name="T54" fmla="*/ 0 w 1323"/>
                <a:gd name="T55" fmla="*/ 0 h 3317"/>
                <a:gd name="T56" fmla="*/ 0 w 1323"/>
                <a:gd name="T57" fmla="*/ 0 h 3317"/>
                <a:gd name="T58" fmla="*/ 0 w 1323"/>
                <a:gd name="T59" fmla="*/ 0 h 3317"/>
                <a:gd name="T60" fmla="*/ 0 w 1323"/>
                <a:gd name="T61" fmla="*/ 0 h 3317"/>
                <a:gd name="T62" fmla="*/ 0 w 1323"/>
                <a:gd name="T63" fmla="*/ 0 h 3317"/>
                <a:gd name="T64" fmla="*/ 0 w 1323"/>
                <a:gd name="T65" fmla="*/ 0 h 3317"/>
                <a:gd name="T66" fmla="*/ 0 w 1323"/>
                <a:gd name="T67" fmla="*/ 0 h 3317"/>
                <a:gd name="T68" fmla="*/ 0 w 1323"/>
                <a:gd name="T69" fmla="*/ 0 h 3317"/>
                <a:gd name="T70" fmla="*/ 0 w 1323"/>
                <a:gd name="T71" fmla="*/ 0 h 3317"/>
                <a:gd name="T72" fmla="*/ 0 w 1323"/>
                <a:gd name="T73" fmla="*/ 0 h 3317"/>
                <a:gd name="T74" fmla="*/ 0 w 1323"/>
                <a:gd name="T75" fmla="*/ 0 h 3317"/>
                <a:gd name="T76" fmla="*/ 0 w 1323"/>
                <a:gd name="T77" fmla="*/ 0 h 3317"/>
                <a:gd name="T78" fmla="*/ 0 w 1323"/>
                <a:gd name="T79" fmla="*/ 0 h 3317"/>
                <a:gd name="T80" fmla="*/ 0 w 1323"/>
                <a:gd name="T81" fmla="*/ 0 h 3317"/>
                <a:gd name="T82" fmla="*/ 0 w 1323"/>
                <a:gd name="T83" fmla="*/ 0 h 3317"/>
                <a:gd name="T84" fmla="*/ 0 w 1323"/>
                <a:gd name="T85" fmla="*/ 0 h 3317"/>
                <a:gd name="T86" fmla="*/ 0 w 1323"/>
                <a:gd name="T87" fmla="*/ 0 h 3317"/>
                <a:gd name="T88" fmla="*/ 0 w 1323"/>
                <a:gd name="T89" fmla="*/ 0 h 3317"/>
                <a:gd name="T90" fmla="*/ 0 w 1323"/>
                <a:gd name="T91" fmla="*/ 0 h 3317"/>
                <a:gd name="T92" fmla="*/ 0 w 1323"/>
                <a:gd name="T93" fmla="*/ 0 h 3317"/>
                <a:gd name="T94" fmla="*/ 0 w 1323"/>
                <a:gd name="T95" fmla="*/ 0 h 3317"/>
                <a:gd name="T96" fmla="*/ 0 w 1323"/>
                <a:gd name="T97" fmla="*/ 0 h 3317"/>
                <a:gd name="T98" fmla="*/ 0 w 1323"/>
                <a:gd name="T99" fmla="*/ 0 h 3317"/>
                <a:gd name="T100" fmla="*/ 0 w 1323"/>
                <a:gd name="T101" fmla="*/ 0 h 3317"/>
                <a:gd name="T102" fmla="*/ 0 w 1323"/>
                <a:gd name="T103" fmla="*/ 0 h 3317"/>
                <a:gd name="T104" fmla="*/ 0 w 1323"/>
                <a:gd name="T105" fmla="*/ 0 h 3317"/>
                <a:gd name="T106" fmla="*/ 0 w 1323"/>
                <a:gd name="T107" fmla="*/ 0 h 3317"/>
                <a:gd name="T108" fmla="*/ 0 w 1323"/>
                <a:gd name="T109" fmla="*/ 0 h 33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3"/>
                <a:gd name="T166" fmla="*/ 0 h 3317"/>
                <a:gd name="T167" fmla="*/ 1323 w 1323"/>
                <a:gd name="T168" fmla="*/ 3317 h 33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3" h="3317">
                  <a:moveTo>
                    <a:pt x="1305" y="1601"/>
                  </a:moveTo>
                  <a:lnTo>
                    <a:pt x="1305" y="1601"/>
                  </a:lnTo>
                  <a:lnTo>
                    <a:pt x="1312" y="1687"/>
                  </a:lnTo>
                  <a:lnTo>
                    <a:pt x="1318" y="1772"/>
                  </a:lnTo>
                  <a:lnTo>
                    <a:pt x="1320" y="1855"/>
                  </a:lnTo>
                  <a:lnTo>
                    <a:pt x="1323" y="1937"/>
                  </a:lnTo>
                  <a:lnTo>
                    <a:pt x="1323" y="2017"/>
                  </a:lnTo>
                  <a:lnTo>
                    <a:pt x="1320" y="2097"/>
                  </a:lnTo>
                  <a:lnTo>
                    <a:pt x="1318" y="2175"/>
                  </a:lnTo>
                  <a:lnTo>
                    <a:pt x="1313" y="2251"/>
                  </a:lnTo>
                  <a:lnTo>
                    <a:pt x="1307" y="2326"/>
                  </a:lnTo>
                  <a:lnTo>
                    <a:pt x="1298" y="2398"/>
                  </a:lnTo>
                  <a:lnTo>
                    <a:pt x="1289" y="2469"/>
                  </a:lnTo>
                  <a:lnTo>
                    <a:pt x="1278" y="2539"/>
                  </a:lnTo>
                  <a:lnTo>
                    <a:pt x="1266" y="2605"/>
                  </a:lnTo>
                  <a:lnTo>
                    <a:pt x="1253" y="2669"/>
                  </a:lnTo>
                  <a:lnTo>
                    <a:pt x="1238" y="2731"/>
                  </a:lnTo>
                  <a:lnTo>
                    <a:pt x="1222" y="2791"/>
                  </a:lnTo>
                  <a:lnTo>
                    <a:pt x="1204" y="2848"/>
                  </a:lnTo>
                  <a:lnTo>
                    <a:pt x="1185" y="2901"/>
                  </a:lnTo>
                  <a:lnTo>
                    <a:pt x="1165" y="2953"/>
                  </a:lnTo>
                  <a:lnTo>
                    <a:pt x="1144" y="3002"/>
                  </a:lnTo>
                  <a:lnTo>
                    <a:pt x="1122" y="3046"/>
                  </a:lnTo>
                  <a:lnTo>
                    <a:pt x="1099" y="3089"/>
                  </a:lnTo>
                  <a:lnTo>
                    <a:pt x="1075" y="3128"/>
                  </a:lnTo>
                  <a:lnTo>
                    <a:pt x="1048" y="3164"/>
                  </a:lnTo>
                  <a:lnTo>
                    <a:pt x="1036" y="3181"/>
                  </a:lnTo>
                  <a:lnTo>
                    <a:pt x="1022" y="3197"/>
                  </a:lnTo>
                  <a:lnTo>
                    <a:pt x="1009" y="3212"/>
                  </a:lnTo>
                  <a:lnTo>
                    <a:pt x="995" y="3225"/>
                  </a:lnTo>
                  <a:lnTo>
                    <a:pt x="980" y="3238"/>
                  </a:lnTo>
                  <a:lnTo>
                    <a:pt x="967" y="3250"/>
                  </a:lnTo>
                  <a:lnTo>
                    <a:pt x="952" y="3261"/>
                  </a:lnTo>
                  <a:lnTo>
                    <a:pt x="937" y="3271"/>
                  </a:lnTo>
                  <a:lnTo>
                    <a:pt x="922" y="3281"/>
                  </a:lnTo>
                  <a:lnTo>
                    <a:pt x="906" y="3289"/>
                  </a:lnTo>
                  <a:lnTo>
                    <a:pt x="891" y="3296"/>
                  </a:lnTo>
                  <a:lnTo>
                    <a:pt x="875" y="3302"/>
                  </a:lnTo>
                  <a:lnTo>
                    <a:pt x="858" y="3307"/>
                  </a:lnTo>
                  <a:lnTo>
                    <a:pt x="842" y="3312"/>
                  </a:lnTo>
                  <a:lnTo>
                    <a:pt x="826" y="3315"/>
                  </a:lnTo>
                  <a:lnTo>
                    <a:pt x="810" y="3317"/>
                  </a:lnTo>
                  <a:lnTo>
                    <a:pt x="793" y="3317"/>
                  </a:lnTo>
                  <a:lnTo>
                    <a:pt x="777" y="3317"/>
                  </a:lnTo>
                  <a:lnTo>
                    <a:pt x="760" y="3316"/>
                  </a:lnTo>
                  <a:lnTo>
                    <a:pt x="743" y="3315"/>
                  </a:lnTo>
                  <a:lnTo>
                    <a:pt x="727" y="3311"/>
                  </a:lnTo>
                  <a:lnTo>
                    <a:pt x="709" y="3306"/>
                  </a:lnTo>
                  <a:lnTo>
                    <a:pt x="693" y="3301"/>
                  </a:lnTo>
                  <a:lnTo>
                    <a:pt x="677" y="3295"/>
                  </a:lnTo>
                  <a:lnTo>
                    <a:pt x="661" y="3287"/>
                  </a:lnTo>
                  <a:lnTo>
                    <a:pt x="644" y="3279"/>
                  </a:lnTo>
                  <a:lnTo>
                    <a:pt x="628" y="3270"/>
                  </a:lnTo>
                  <a:lnTo>
                    <a:pt x="611" y="3259"/>
                  </a:lnTo>
                  <a:lnTo>
                    <a:pt x="595" y="3248"/>
                  </a:lnTo>
                  <a:lnTo>
                    <a:pt x="579" y="3236"/>
                  </a:lnTo>
                  <a:lnTo>
                    <a:pt x="563" y="3223"/>
                  </a:lnTo>
                  <a:lnTo>
                    <a:pt x="548" y="3209"/>
                  </a:lnTo>
                  <a:lnTo>
                    <a:pt x="516" y="3178"/>
                  </a:lnTo>
                  <a:lnTo>
                    <a:pt x="485" y="3145"/>
                  </a:lnTo>
                  <a:lnTo>
                    <a:pt x="455" y="3106"/>
                  </a:lnTo>
                  <a:lnTo>
                    <a:pt x="425" y="3066"/>
                  </a:lnTo>
                  <a:lnTo>
                    <a:pt x="395" y="3022"/>
                  </a:lnTo>
                  <a:lnTo>
                    <a:pt x="367" y="2974"/>
                  </a:lnTo>
                  <a:lnTo>
                    <a:pt x="338" y="2925"/>
                  </a:lnTo>
                  <a:lnTo>
                    <a:pt x="311" y="2871"/>
                  </a:lnTo>
                  <a:lnTo>
                    <a:pt x="285" y="2817"/>
                  </a:lnTo>
                  <a:lnTo>
                    <a:pt x="259" y="2758"/>
                  </a:lnTo>
                  <a:lnTo>
                    <a:pt x="234" y="2698"/>
                  </a:lnTo>
                  <a:lnTo>
                    <a:pt x="210" y="2633"/>
                  </a:lnTo>
                  <a:lnTo>
                    <a:pt x="188" y="2567"/>
                  </a:lnTo>
                  <a:lnTo>
                    <a:pt x="166" y="2500"/>
                  </a:lnTo>
                  <a:lnTo>
                    <a:pt x="146" y="2430"/>
                  </a:lnTo>
                  <a:lnTo>
                    <a:pt x="126" y="2357"/>
                  </a:lnTo>
                  <a:lnTo>
                    <a:pt x="107" y="2283"/>
                  </a:lnTo>
                  <a:lnTo>
                    <a:pt x="91" y="2207"/>
                  </a:lnTo>
                  <a:lnTo>
                    <a:pt x="75" y="2129"/>
                  </a:lnTo>
                  <a:lnTo>
                    <a:pt x="61" y="2050"/>
                  </a:lnTo>
                  <a:lnTo>
                    <a:pt x="48" y="1969"/>
                  </a:lnTo>
                  <a:lnTo>
                    <a:pt x="36" y="1886"/>
                  </a:lnTo>
                  <a:lnTo>
                    <a:pt x="27" y="1801"/>
                  </a:lnTo>
                  <a:lnTo>
                    <a:pt x="18" y="1717"/>
                  </a:lnTo>
                  <a:lnTo>
                    <a:pt x="10" y="1631"/>
                  </a:lnTo>
                  <a:lnTo>
                    <a:pt x="5" y="1547"/>
                  </a:lnTo>
                  <a:lnTo>
                    <a:pt x="3" y="1464"/>
                  </a:lnTo>
                  <a:lnTo>
                    <a:pt x="0" y="1382"/>
                  </a:lnTo>
                  <a:lnTo>
                    <a:pt x="0" y="1301"/>
                  </a:lnTo>
                  <a:lnTo>
                    <a:pt x="3" y="1222"/>
                  </a:lnTo>
                  <a:lnTo>
                    <a:pt x="5" y="1143"/>
                  </a:lnTo>
                  <a:lnTo>
                    <a:pt x="10" y="1066"/>
                  </a:lnTo>
                  <a:lnTo>
                    <a:pt x="17" y="992"/>
                  </a:lnTo>
                  <a:lnTo>
                    <a:pt x="25" y="920"/>
                  </a:lnTo>
                  <a:lnTo>
                    <a:pt x="34" y="849"/>
                  </a:lnTo>
                  <a:lnTo>
                    <a:pt x="45" y="780"/>
                  </a:lnTo>
                  <a:lnTo>
                    <a:pt x="58" y="714"/>
                  </a:lnTo>
                  <a:lnTo>
                    <a:pt x="70" y="649"/>
                  </a:lnTo>
                  <a:lnTo>
                    <a:pt x="85" y="587"/>
                  </a:lnTo>
                  <a:lnTo>
                    <a:pt x="101" y="528"/>
                  </a:lnTo>
                  <a:lnTo>
                    <a:pt x="118" y="471"/>
                  </a:lnTo>
                  <a:lnTo>
                    <a:pt x="138" y="417"/>
                  </a:lnTo>
                  <a:lnTo>
                    <a:pt x="158" y="365"/>
                  </a:lnTo>
                  <a:lnTo>
                    <a:pt x="179" y="317"/>
                  </a:lnTo>
                  <a:lnTo>
                    <a:pt x="200" y="272"/>
                  </a:lnTo>
                  <a:lnTo>
                    <a:pt x="224" y="228"/>
                  </a:lnTo>
                  <a:lnTo>
                    <a:pt x="249" y="190"/>
                  </a:lnTo>
                  <a:lnTo>
                    <a:pt x="275" y="154"/>
                  </a:lnTo>
                  <a:lnTo>
                    <a:pt x="287" y="138"/>
                  </a:lnTo>
                  <a:lnTo>
                    <a:pt x="301" y="122"/>
                  </a:lnTo>
                  <a:lnTo>
                    <a:pt x="315" y="107"/>
                  </a:lnTo>
                  <a:lnTo>
                    <a:pt x="328" y="93"/>
                  </a:lnTo>
                  <a:lnTo>
                    <a:pt x="343" y="81"/>
                  </a:lnTo>
                  <a:lnTo>
                    <a:pt x="357" y="68"/>
                  </a:lnTo>
                  <a:lnTo>
                    <a:pt x="372" y="57"/>
                  </a:lnTo>
                  <a:lnTo>
                    <a:pt x="387" y="47"/>
                  </a:lnTo>
                  <a:lnTo>
                    <a:pt x="402" y="37"/>
                  </a:lnTo>
                  <a:lnTo>
                    <a:pt x="416" y="30"/>
                  </a:lnTo>
                  <a:lnTo>
                    <a:pt x="433" y="22"/>
                  </a:lnTo>
                  <a:lnTo>
                    <a:pt x="449" y="16"/>
                  </a:lnTo>
                  <a:lnTo>
                    <a:pt x="465" y="11"/>
                  </a:lnTo>
                  <a:lnTo>
                    <a:pt x="481" y="6"/>
                  </a:lnTo>
                  <a:lnTo>
                    <a:pt x="497" y="4"/>
                  </a:lnTo>
                  <a:lnTo>
                    <a:pt x="513" y="1"/>
                  </a:lnTo>
                  <a:lnTo>
                    <a:pt x="531" y="0"/>
                  </a:lnTo>
                  <a:lnTo>
                    <a:pt x="547" y="1"/>
                  </a:lnTo>
                  <a:lnTo>
                    <a:pt x="563" y="2"/>
                  </a:lnTo>
                  <a:lnTo>
                    <a:pt x="580" y="4"/>
                  </a:lnTo>
                  <a:lnTo>
                    <a:pt x="596" y="7"/>
                  </a:lnTo>
                  <a:lnTo>
                    <a:pt x="613" y="12"/>
                  </a:lnTo>
                  <a:lnTo>
                    <a:pt x="630" y="17"/>
                  </a:lnTo>
                  <a:lnTo>
                    <a:pt x="646" y="24"/>
                  </a:lnTo>
                  <a:lnTo>
                    <a:pt x="662" y="31"/>
                  </a:lnTo>
                  <a:lnTo>
                    <a:pt x="678" y="40"/>
                  </a:lnTo>
                  <a:lnTo>
                    <a:pt x="696" y="48"/>
                  </a:lnTo>
                  <a:lnTo>
                    <a:pt x="712" y="58"/>
                  </a:lnTo>
                  <a:lnTo>
                    <a:pt x="728" y="71"/>
                  </a:lnTo>
                  <a:lnTo>
                    <a:pt x="744" y="82"/>
                  </a:lnTo>
                  <a:lnTo>
                    <a:pt x="759" y="96"/>
                  </a:lnTo>
                  <a:lnTo>
                    <a:pt x="775" y="109"/>
                  </a:lnTo>
                  <a:lnTo>
                    <a:pt x="808" y="140"/>
                  </a:lnTo>
                  <a:lnTo>
                    <a:pt x="839" y="174"/>
                  </a:lnTo>
                  <a:lnTo>
                    <a:pt x="868" y="212"/>
                  </a:lnTo>
                  <a:lnTo>
                    <a:pt x="898" y="252"/>
                  </a:lnTo>
                  <a:lnTo>
                    <a:pt x="928" y="297"/>
                  </a:lnTo>
                  <a:lnTo>
                    <a:pt x="957" y="344"/>
                  </a:lnTo>
                  <a:lnTo>
                    <a:pt x="985" y="394"/>
                  </a:lnTo>
                  <a:lnTo>
                    <a:pt x="1012" y="447"/>
                  </a:lnTo>
                  <a:lnTo>
                    <a:pt x="1039" y="502"/>
                  </a:lnTo>
                  <a:lnTo>
                    <a:pt x="1065" y="560"/>
                  </a:lnTo>
                  <a:lnTo>
                    <a:pt x="1089" y="621"/>
                  </a:lnTo>
                  <a:lnTo>
                    <a:pt x="1113" y="684"/>
                  </a:lnTo>
                  <a:lnTo>
                    <a:pt x="1135" y="750"/>
                  </a:lnTo>
                  <a:lnTo>
                    <a:pt x="1156" y="818"/>
                  </a:lnTo>
                  <a:lnTo>
                    <a:pt x="1178" y="889"/>
                  </a:lnTo>
                  <a:lnTo>
                    <a:pt x="1197" y="961"/>
                  </a:lnTo>
                  <a:lnTo>
                    <a:pt x="1215" y="1035"/>
                  </a:lnTo>
                  <a:lnTo>
                    <a:pt x="1232" y="1111"/>
                  </a:lnTo>
                  <a:lnTo>
                    <a:pt x="1248" y="1189"/>
                  </a:lnTo>
                  <a:lnTo>
                    <a:pt x="1262" y="1269"/>
                  </a:lnTo>
                  <a:lnTo>
                    <a:pt x="1276" y="1349"/>
                  </a:lnTo>
                  <a:lnTo>
                    <a:pt x="1287" y="1433"/>
                  </a:lnTo>
                  <a:lnTo>
                    <a:pt x="1297" y="1516"/>
                  </a:lnTo>
                  <a:lnTo>
                    <a:pt x="1305" y="1601"/>
                  </a:lnTo>
                  <a:close/>
                </a:path>
              </a:pathLst>
            </a:custGeom>
            <a:gradFill rotWithShape="0">
              <a:gsLst>
                <a:gs pos="0">
                  <a:srgbClr val="515151"/>
                </a:gs>
                <a:gs pos="100000">
                  <a:srgbClr val="000000"/>
                </a:gs>
              </a:gsLst>
              <a:lin ang="498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4119" name="AutoShape 9">
              <a:extLst>
                <a:ext uri="{FF2B5EF4-FFF2-40B4-BE49-F238E27FC236}">
                  <a16:creationId xmlns:a16="http://schemas.microsoft.com/office/drawing/2014/main" id="{35543DCA-147E-0A25-3AAA-428AE5B78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1343"/>
              <a:ext cx="1123" cy="832"/>
            </a:xfrm>
            <a:custGeom>
              <a:avLst/>
              <a:gdLst>
                <a:gd name="T0" fmla="*/ 0 w 17280"/>
                <a:gd name="T1" fmla="*/ 0 h 9618"/>
                <a:gd name="T2" fmla="*/ 0 w 17280"/>
                <a:gd name="T3" fmla="*/ 0 h 9618"/>
                <a:gd name="T4" fmla="*/ 0 w 17280"/>
                <a:gd name="T5" fmla="*/ 0 h 9618"/>
                <a:gd name="T6" fmla="*/ 0 w 17280"/>
                <a:gd name="T7" fmla="*/ 0 h 9618"/>
                <a:gd name="T8" fmla="*/ 0 w 17280"/>
                <a:gd name="T9" fmla="*/ 0 h 9618"/>
                <a:gd name="T10" fmla="*/ 0 w 17280"/>
                <a:gd name="T11" fmla="*/ 0 h 9618"/>
                <a:gd name="T12" fmla="*/ 0 w 17280"/>
                <a:gd name="T13" fmla="*/ 0 h 9618"/>
                <a:gd name="T14" fmla="*/ 0 w 17280"/>
                <a:gd name="T15" fmla="*/ 0 h 9618"/>
                <a:gd name="T16" fmla="*/ 0 w 17280"/>
                <a:gd name="T17" fmla="*/ 0 h 9618"/>
                <a:gd name="T18" fmla="*/ 0 w 17280"/>
                <a:gd name="T19" fmla="*/ 0 h 9618"/>
                <a:gd name="T20" fmla="*/ 0 w 17280"/>
                <a:gd name="T21" fmla="*/ 0 h 9618"/>
                <a:gd name="T22" fmla="*/ 0 w 17280"/>
                <a:gd name="T23" fmla="*/ 0 h 9618"/>
                <a:gd name="T24" fmla="*/ 0 w 17280"/>
                <a:gd name="T25" fmla="*/ 0 h 9618"/>
                <a:gd name="T26" fmla="*/ 0 w 17280"/>
                <a:gd name="T27" fmla="*/ 0 h 9618"/>
                <a:gd name="T28" fmla="*/ 0 w 17280"/>
                <a:gd name="T29" fmla="*/ 0 h 9618"/>
                <a:gd name="T30" fmla="*/ 0 w 17280"/>
                <a:gd name="T31" fmla="*/ 0 h 9618"/>
                <a:gd name="T32" fmla="*/ 0 w 17280"/>
                <a:gd name="T33" fmla="*/ 0 h 9618"/>
                <a:gd name="T34" fmla="*/ 0 w 17280"/>
                <a:gd name="T35" fmla="*/ 0 h 9618"/>
                <a:gd name="T36" fmla="*/ 0 w 17280"/>
                <a:gd name="T37" fmla="*/ 0 h 9618"/>
                <a:gd name="T38" fmla="*/ 0 w 17280"/>
                <a:gd name="T39" fmla="*/ 0 h 9618"/>
                <a:gd name="T40" fmla="*/ 0 w 17280"/>
                <a:gd name="T41" fmla="*/ 0 h 9618"/>
                <a:gd name="T42" fmla="*/ 0 w 17280"/>
                <a:gd name="T43" fmla="*/ 0 h 9618"/>
                <a:gd name="T44" fmla="*/ 0 w 17280"/>
                <a:gd name="T45" fmla="*/ 0 h 9618"/>
                <a:gd name="T46" fmla="*/ 0 w 17280"/>
                <a:gd name="T47" fmla="*/ 0 h 9618"/>
                <a:gd name="T48" fmla="*/ 0 w 17280"/>
                <a:gd name="T49" fmla="*/ 0 h 9618"/>
                <a:gd name="T50" fmla="*/ 0 w 17280"/>
                <a:gd name="T51" fmla="*/ 0 h 9618"/>
                <a:gd name="T52" fmla="*/ 0 w 17280"/>
                <a:gd name="T53" fmla="*/ 0 h 9618"/>
                <a:gd name="T54" fmla="*/ 0 w 17280"/>
                <a:gd name="T55" fmla="*/ 0 h 9618"/>
                <a:gd name="T56" fmla="*/ 0 w 17280"/>
                <a:gd name="T57" fmla="*/ 0 h 9618"/>
                <a:gd name="T58" fmla="*/ 0 w 17280"/>
                <a:gd name="T59" fmla="*/ 0 h 9618"/>
                <a:gd name="T60" fmla="*/ 0 w 17280"/>
                <a:gd name="T61" fmla="*/ 0 h 9618"/>
                <a:gd name="T62" fmla="*/ 0 w 17280"/>
                <a:gd name="T63" fmla="*/ 0 h 9618"/>
                <a:gd name="T64" fmla="*/ 0 w 17280"/>
                <a:gd name="T65" fmla="*/ 0 h 9618"/>
                <a:gd name="T66" fmla="*/ 0 w 17280"/>
                <a:gd name="T67" fmla="*/ 0 h 9618"/>
                <a:gd name="T68" fmla="*/ 0 w 17280"/>
                <a:gd name="T69" fmla="*/ 0 h 9618"/>
                <a:gd name="T70" fmla="*/ 0 w 17280"/>
                <a:gd name="T71" fmla="*/ 0 h 9618"/>
                <a:gd name="T72" fmla="*/ 0 w 17280"/>
                <a:gd name="T73" fmla="*/ 0 h 9618"/>
                <a:gd name="T74" fmla="*/ 0 w 17280"/>
                <a:gd name="T75" fmla="*/ 0 h 9618"/>
                <a:gd name="T76" fmla="*/ 0 w 17280"/>
                <a:gd name="T77" fmla="*/ 0 h 9618"/>
                <a:gd name="T78" fmla="*/ 0 w 17280"/>
                <a:gd name="T79" fmla="*/ 0 h 9618"/>
                <a:gd name="T80" fmla="*/ 0 w 17280"/>
                <a:gd name="T81" fmla="*/ 0 h 9618"/>
                <a:gd name="T82" fmla="*/ 0 w 17280"/>
                <a:gd name="T83" fmla="*/ 0 h 9618"/>
                <a:gd name="T84" fmla="*/ 0 w 17280"/>
                <a:gd name="T85" fmla="*/ 0 h 9618"/>
                <a:gd name="T86" fmla="*/ 0 w 17280"/>
                <a:gd name="T87" fmla="*/ 0 h 9618"/>
                <a:gd name="T88" fmla="*/ 0 w 17280"/>
                <a:gd name="T89" fmla="*/ 0 h 9618"/>
                <a:gd name="T90" fmla="*/ 0 w 17280"/>
                <a:gd name="T91" fmla="*/ 0 h 9618"/>
                <a:gd name="T92" fmla="*/ 0 w 17280"/>
                <a:gd name="T93" fmla="*/ 0 h 9618"/>
                <a:gd name="T94" fmla="*/ 0 w 17280"/>
                <a:gd name="T95" fmla="*/ 0 h 9618"/>
                <a:gd name="T96" fmla="*/ 0 w 17280"/>
                <a:gd name="T97" fmla="*/ 0 h 9618"/>
                <a:gd name="T98" fmla="*/ 0 w 17280"/>
                <a:gd name="T99" fmla="*/ 0 h 9618"/>
                <a:gd name="T100" fmla="*/ 0 w 17280"/>
                <a:gd name="T101" fmla="*/ 0 h 9618"/>
                <a:gd name="T102" fmla="*/ 0 w 17280"/>
                <a:gd name="T103" fmla="*/ 0 h 9618"/>
                <a:gd name="T104" fmla="*/ 0 w 17280"/>
                <a:gd name="T105" fmla="*/ 0 h 9618"/>
                <a:gd name="T106" fmla="*/ 0 w 17280"/>
                <a:gd name="T107" fmla="*/ 0 h 9618"/>
                <a:gd name="T108" fmla="*/ 0 w 17280"/>
                <a:gd name="T109" fmla="*/ 0 h 9618"/>
                <a:gd name="T110" fmla="*/ 0 w 17280"/>
                <a:gd name="T111" fmla="*/ 0 h 9618"/>
                <a:gd name="T112" fmla="*/ 0 w 17280"/>
                <a:gd name="T113" fmla="*/ 0 h 9618"/>
                <a:gd name="T114" fmla="*/ 0 w 17280"/>
                <a:gd name="T115" fmla="*/ 0 h 9618"/>
                <a:gd name="T116" fmla="*/ 0 w 17280"/>
                <a:gd name="T117" fmla="*/ 0 h 9618"/>
                <a:gd name="T118" fmla="*/ 0 w 17280"/>
                <a:gd name="T119" fmla="*/ 0 h 9618"/>
                <a:gd name="T120" fmla="*/ 0 w 17280"/>
                <a:gd name="T121" fmla="*/ 0 h 96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280"/>
                <a:gd name="T184" fmla="*/ 0 h 9618"/>
                <a:gd name="T185" fmla="*/ 17280 w 17280"/>
                <a:gd name="T186" fmla="*/ 9618 h 96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280" h="9618">
                  <a:moveTo>
                    <a:pt x="16784" y="2833"/>
                  </a:moveTo>
                  <a:lnTo>
                    <a:pt x="16784" y="2833"/>
                  </a:lnTo>
                  <a:lnTo>
                    <a:pt x="16738" y="2752"/>
                  </a:lnTo>
                  <a:lnTo>
                    <a:pt x="16693" y="2671"/>
                  </a:lnTo>
                  <a:lnTo>
                    <a:pt x="16643" y="2591"/>
                  </a:lnTo>
                  <a:lnTo>
                    <a:pt x="16594" y="2512"/>
                  </a:lnTo>
                  <a:lnTo>
                    <a:pt x="16543" y="2435"/>
                  </a:lnTo>
                  <a:lnTo>
                    <a:pt x="16489" y="2359"/>
                  </a:lnTo>
                  <a:lnTo>
                    <a:pt x="16435" y="2284"/>
                  </a:lnTo>
                  <a:lnTo>
                    <a:pt x="16379" y="2209"/>
                  </a:lnTo>
                  <a:lnTo>
                    <a:pt x="16321" y="2136"/>
                  </a:lnTo>
                  <a:lnTo>
                    <a:pt x="16262" y="2063"/>
                  </a:lnTo>
                  <a:lnTo>
                    <a:pt x="16201" y="1993"/>
                  </a:lnTo>
                  <a:lnTo>
                    <a:pt x="16139" y="1922"/>
                  </a:lnTo>
                  <a:lnTo>
                    <a:pt x="16077" y="1854"/>
                  </a:lnTo>
                  <a:lnTo>
                    <a:pt x="16012" y="1786"/>
                  </a:lnTo>
                  <a:lnTo>
                    <a:pt x="15946" y="1720"/>
                  </a:lnTo>
                  <a:lnTo>
                    <a:pt x="15878" y="1654"/>
                  </a:lnTo>
                  <a:lnTo>
                    <a:pt x="15809" y="1589"/>
                  </a:lnTo>
                  <a:lnTo>
                    <a:pt x="15741" y="1526"/>
                  </a:lnTo>
                  <a:lnTo>
                    <a:pt x="15669" y="1464"/>
                  </a:lnTo>
                  <a:lnTo>
                    <a:pt x="15597" y="1403"/>
                  </a:lnTo>
                  <a:lnTo>
                    <a:pt x="15523" y="1344"/>
                  </a:lnTo>
                  <a:lnTo>
                    <a:pt x="15448" y="1284"/>
                  </a:lnTo>
                  <a:lnTo>
                    <a:pt x="15373" y="1228"/>
                  </a:lnTo>
                  <a:lnTo>
                    <a:pt x="15297" y="1171"/>
                  </a:lnTo>
                  <a:lnTo>
                    <a:pt x="15218" y="1116"/>
                  </a:lnTo>
                  <a:lnTo>
                    <a:pt x="15140" y="1063"/>
                  </a:lnTo>
                  <a:lnTo>
                    <a:pt x="15058" y="1010"/>
                  </a:lnTo>
                  <a:lnTo>
                    <a:pt x="14978" y="958"/>
                  </a:lnTo>
                  <a:lnTo>
                    <a:pt x="14896" y="908"/>
                  </a:lnTo>
                  <a:lnTo>
                    <a:pt x="14813" y="860"/>
                  </a:lnTo>
                  <a:lnTo>
                    <a:pt x="14729" y="812"/>
                  </a:lnTo>
                  <a:lnTo>
                    <a:pt x="14643" y="765"/>
                  </a:lnTo>
                  <a:lnTo>
                    <a:pt x="14558" y="721"/>
                  </a:lnTo>
                  <a:lnTo>
                    <a:pt x="14471" y="677"/>
                  </a:lnTo>
                  <a:lnTo>
                    <a:pt x="14383" y="634"/>
                  </a:lnTo>
                  <a:lnTo>
                    <a:pt x="14293" y="593"/>
                  </a:lnTo>
                  <a:lnTo>
                    <a:pt x="14204" y="553"/>
                  </a:lnTo>
                  <a:lnTo>
                    <a:pt x="14113" y="514"/>
                  </a:lnTo>
                  <a:lnTo>
                    <a:pt x="14022" y="475"/>
                  </a:lnTo>
                  <a:lnTo>
                    <a:pt x="13930" y="440"/>
                  </a:lnTo>
                  <a:lnTo>
                    <a:pt x="13837" y="405"/>
                  </a:lnTo>
                  <a:lnTo>
                    <a:pt x="13742" y="372"/>
                  </a:lnTo>
                  <a:lnTo>
                    <a:pt x="13648" y="339"/>
                  </a:lnTo>
                  <a:lnTo>
                    <a:pt x="13553" y="309"/>
                  </a:lnTo>
                  <a:lnTo>
                    <a:pt x="13457" y="280"/>
                  </a:lnTo>
                  <a:lnTo>
                    <a:pt x="13359" y="252"/>
                  </a:lnTo>
                  <a:lnTo>
                    <a:pt x="13263" y="225"/>
                  </a:lnTo>
                  <a:lnTo>
                    <a:pt x="13163" y="200"/>
                  </a:lnTo>
                  <a:lnTo>
                    <a:pt x="13064" y="176"/>
                  </a:lnTo>
                  <a:lnTo>
                    <a:pt x="12965" y="154"/>
                  </a:lnTo>
                  <a:lnTo>
                    <a:pt x="12864" y="134"/>
                  </a:lnTo>
                  <a:lnTo>
                    <a:pt x="12764" y="114"/>
                  </a:lnTo>
                  <a:lnTo>
                    <a:pt x="12662" y="96"/>
                  </a:lnTo>
                  <a:lnTo>
                    <a:pt x="12560" y="80"/>
                  </a:lnTo>
                  <a:lnTo>
                    <a:pt x="12456" y="65"/>
                  </a:lnTo>
                  <a:lnTo>
                    <a:pt x="12354" y="51"/>
                  </a:lnTo>
                  <a:lnTo>
                    <a:pt x="12250" y="40"/>
                  </a:lnTo>
                  <a:lnTo>
                    <a:pt x="12145" y="29"/>
                  </a:lnTo>
                  <a:lnTo>
                    <a:pt x="12040" y="21"/>
                  </a:lnTo>
                  <a:lnTo>
                    <a:pt x="11935" y="14"/>
                  </a:lnTo>
                  <a:lnTo>
                    <a:pt x="11829" y="8"/>
                  </a:lnTo>
                  <a:lnTo>
                    <a:pt x="11723" y="4"/>
                  </a:lnTo>
                  <a:lnTo>
                    <a:pt x="11616" y="1"/>
                  </a:lnTo>
                  <a:lnTo>
                    <a:pt x="11508" y="0"/>
                  </a:lnTo>
                  <a:lnTo>
                    <a:pt x="9136" y="0"/>
                  </a:lnTo>
                  <a:lnTo>
                    <a:pt x="9124" y="8"/>
                  </a:lnTo>
                  <a:lnTo>
                    <a:pt x="9107" y="21"/>
                  </a:lnTo>
                  <a:lnTo>
                    <a:pt x="9087" y="39"/>
                  </a:lnTo>
                  <a:lnTo>
                    <a:pt x="9063" y="61"/>
                  </a:lnTo>
                  <a:lnTo>
                    <a:pt x="9037" y="88"/>
                  </a:lnTo>
                  <a:lnTo>
                    <a:pt x="9008" y="121"/>
                  </a:lnTo>
                  <a:lnTo>
                    <a:pt x="8994" y="141"/>
                  </a:lnTo>
                  <a:lnTo>
                    <a:pt x="8980" y="161"/>
                  </a:lnTo>
                  <a:lnTo>
                    <a:pt x="8965" y="185"/>
                  </a:lnTo>
                  <a:lnTo>
                    <a:pt x="8951" y="208"/>
                  </a:lnTo>
                  <a:lnTo>
                    <a:pt x="8936" y="234"/>
                  </a:lnTo>
                  <a:lnTo>
                    <a:pt x="8923" y="263"/>
                  </a:lnTo>
                  <a:lnTo>
                    <a:pt x="8909" y="292"/>
                  </a:lnTo>
                  <a:lnTo>
                    <a:pt x="8896" y="325"/>
                  </a:lnTo>
                  <a:lnTo>
                    <a:pt x="8884" y="358"/>
                  </a:lnTo>
                  <a:lnTo>
                    <a:pt x="8872" y="394"/>
                  </a:lnTo>
                  <a:lnTo>
                    <a:pt x="8861" y="433"/>
                  </a:lnTo>
                  <a:lnTo>
                    <a:pt x="8849" y="473"/>
                  </a:lnTo>
                  <a:lnTo>
                    <a:pt x="8840" y="515"/>
                  </a:lnTo>
                  <a:lnTo>
                    <a:pt x="8832" y="560"/>
                  </a:lnTo>
                  <a:lnTo>
                    <a:pt x="8823" y="606"/>
                  </a:lnTo>
                  <a:lnTo>
                    <a:pt x="8818" y="656"/>
                  </a:lnTo>
                  <a:lnTo>
                    <a:pt x="8812" y="708"/>
                  </a:lnTo>
                  <a:lnTo>
                    <a:pt x="8808" y="762"/>
                  </a:lnTo>
                  <a:lnTo>
                    <a:pt x="8805" y="819"/>
                  </a:lnTo>
                  <a:lnTo>
                    <a:pt x="8805" y="878"/>
                  </a:lnTo>
                  <a:lnTo>
                    <a:pt x="8805" y="956"/>
                  </a:lnTo>
                  <a:lnTo>
                    <a:pt x="8808" y="1032"/>
                  </a:lnTo>
                  <a:lnTo>
                    <a:pt x="8814" y="1104"/>
                  </a:lnTo>
                  <a:lnTo>
                    <a:pt x="8819" y="1171"/>
                  </a:lnTo>
                  <a:lnTo>
                    <a:pt x="8826" y="1238"/>
                  </a:lnTo>
                  <a:lnTo>
                    <a:pt x="8836" y="1300"/>
                  </a:lnTo>
                  <a:lnTo>
                    <a:pt x="8845" y="1357"/>
                  </a:lnTo>
                  <a:lnTo>
                    <a:pt x="8856" y="1414"/>
                  </a:lnTo>
                  <a:lnTo>
                    <a:pt x="8869" y="1466"/>
                  </a:lnTo>
                  <a:lnTo>
                    <a:pt x="8881" y="1516"/>
                  </a:lnTo>
                  <a:lnTo>
                    <a:pt x="8895" y="1563"/>
                  </a:lnTo>
                  <a:lnTo>
                    <a:pt x="8909" y="1607"/>
                  </a:lnTo>
                  <a:lnTo>
                    <a:pt x="8924" y="1648"/>
                  </a:lnTo>
                  <a:lnTo>
                    <a:pt x="8939" y="1687"/>
                  </a:lnTo>
                  <a:lnTo>
                    <a:pt x="8954" y="1723"/>
                  </a:lnTo>
                  <a:lnTo>
                    <a:pt x="8969" y="1756"/>
                  </a:lnTo>
                  <a:lnTo>
                    <a:pt x="8985" y="1786"/>
                  </a:lnTo>
                  <a:lnTo>
                    <a:pt x="9000" y="1815"/>
                  </a:lnTo>
                  <a:lnTo>
                    <a:pt x="9015" y="1841"/>
                  </a:lnTo>
                  <a:lnTo>
                    <a:pt x="9030" y="1865"/>
                  </a:lnTo>
                  <a:lnTo>
                    <a:pt x="9058" y="1905"/>
                  </a:lnTo>
                  <a:lnTo>
                    <a:pt x="9082" y="1936"/>
                  </a:lnTo>
                  <a:lnTo>
                    <a:pt x="9103" y="1961"/>
                  </a:lnTo>
                  <a:lnTo>
                    <a:pt x="9120" y="1978"/>
                  </a:lnTo>
                  <a:lnTo>
                    <a:pt x="9133" y="1990"/>
                  </a:lnTo>
                  <a:lnTo>
                    <a:pt x="9132" y="1990"/>
                  </a:lnTo>
                  <a:lnTo>
                    <a:pt x="11508" y="1990"/>
                  </a:lnTo>
                  <a:lnTo>
                    <a:pt x="11611" y="1991"/>
                  </a:lnTo>
                  <a:lnTo>
                    <a:pt x="11713" y="1994"/>
                  </a:lnTo>
                  <a:lnTo>
                    <a:pt x="11814" y="2000"/>
                  </a:lnTo>
                  <a:lnTo>
                    <a:pt x="11915" y="2007"/>
                  </a:lnTo>
                  <a:lnTo>
                    <a:pt x="12014" y="2016"/>
                  </a:lnTo>
                  <a:lnTo>
                    <a:pt x="12113" y="2027"/>
                  </a:lnTo>
                  <a:lnTo>
                    <a:pt x="12211" y="2040"/>
                  </a:lnTo>
                  <a:lnTo>
                    <a:pt x="12309" y="2055"/>
                  </a:lnTo>
                  <a:lnTo>
                    <a:pt x="12404" y="2071"/>
                  </a:lnTo>
                  <a:lnTo>
                    <a:pt x="12499" y="2089"/>
                  </a:lnTo>
                  <a:lnTo>
                    <a:pt x="12593" y="2110"/>
                  </a:lnTo>
                  <a:lnTo>
                    <a:pt x="12686" y="2132"/>
                  </a:lnTo>
                  <a:lnTo>
                    <a:pt x="12777" y="2155"/>
                  </a:lnTo>
                  <a:lnTo>
                    <a:pt x="12868" y="2182"/>
                  </a:lnTo>
                  <a:lnTo>
                    <a:pt x="12958" y="2208"/>
                  </a:lnTo>
                  <a:lnTo>
                    <a:pt x="13046" y="2237"/>
                  </a:lnTo>
                  <a:lnTo>
                    <a:pt x="13133" y="2267"/>
                  </a:lnTo>
                  <a:lnTo>
                    <a:pt x="13220" y="2299"/>
                  </a:lnTo>
                  <a:lnTo>
                    <a:pt x="13304" y="2332"/>
                  </a:lnTo>
                  <a:lnTo>
                    <a:pt x="13387" y="2366"/>
                  </a:lnTo>
                  <a:lnTo>
                    <a:pt x="13468" y="2403"/>
                  </a:lnTo>
                  <a:lnTo>
                    <a:pt x="13549" y="2441"/>
                  </a:lnTo>
                  <a:lnTo>
                    <a:pt x="13628" y="2479"/>
                  </a:lnTo>
                  <a:lnTo>
                    <a:pt x="13705" y="2519"/>
                  </a:lnTo>
                  <a:lnTo>
                    <a:pt x="13781" y="2561"/>
                  </a:lnTo>
                  <a:lnTo>
                    <a:pt x="13855" y="2603"/>
                  </a:lnTo>
                  <a:lnTo>
                    <a:pt x="13927" y="2647"/>
                  </a:lnTo>
                  <a:lnTo>
                    <a:pt x="13998" y="2693"/>
                  </a:lnTo>
                  <a:lnTo>
                    <a:pt x="14067" y="2740"/>
                  </a:lnTo>
                  <a:lnTo>
                    <a:pt x="14135" y="2787"/>
                  </a:lnTo>
                  <a:lnTo>
                    <a:pt x="14201" y="2835"/>
                  </a:lnTo>
                  <a:lnTo>
                    <a:pt x="14264" y="2884"/>
                  </a:lnTo>
                  <a:lnTo>
                    <a:pt x="14326" y="2935"/>
                  </a:lnTo>
                  <a:lnTo>
                    <a:pt x="14387" y="2986"/>
                  </a:lnTo>
                  <a:lnTo>
                    <a:pt x="14446" y="3039"/>
                  </a:lnTo>
                  <a:lnTo>
                    <a:pt x="14503" y="3091"/>
                  </a:lnTo>
                  <a:lnTo>
                    <a:pt x="14558" y="3145"/>
                  </a:lnTo>
                  <a:lnTo>
                    <a:pt x="14610" y="3200"/>
                  </a:lnTo>
                  <a:lnTo>
                    <a:pt x="14661" y="3255"/>
                  </a:lnTo>
                  <a:lnTo>
                    <a:pt x="14710" y="3310"/>
                  </a:lnTo>
                  <a:lnTo>
                    <a:pt x="14758" y="3367"/>
                  </a:lnTo>
                  <a:lnTo>
                    <a:pt x="14802" y="3425"/>
                  </a:lnTo>
                  <a:lnTo>
                    <a:pt x="14846" y="3481"/>
                  </a:lnTo>
                  <a:lnTo>
                    <a:pt x="14887" y="3539"/>
                  </a:lnTo>
                  <a:lnTo>
                    <a:pt x="14926" y="3598"/>
                  </a:lnTo>
                  <a:lnTo>
                    <a:pt x="14963" y="3656"/>
                  </a:lnTo>
                  <a:lnTo>
                    <a:pt x="14998" y="3715"/>
                  </a:lnTo>
                  <a:lnTo>
                    <a:pt x="15031" y="3776"/>
                  </a:lnTo>
                  <a:lnTo>
                    <a:pt x="15062" y="3835"/>
                  </a:lnTo>
                  <a:lnTo>
                    <a:pt x="15091" y="3896"/>
                  </a:lnTo>
                  <a:lnTo>
                    <a:pt x="15119" y="3957"/>
                  </a:lnTo>
                  <a:lnTo>
                    <a:pt x="15144" y="4017"/>
                  </a:lnTo>
                  <a:lnTo>
                    <a:pt x="15167" y="4078"/>
                  </a:lnTo>
                  <a:lnTo>
                    <a:pt x="15188" y="4139"/>
                  </a:lnTo>
                  <a:lnTo>
                    <a:pt x="15207" y="4201"/>
                  </a:lnTo>
                  <a:lnTo>
                    <a:pt x="15224" y="4263"/>
                  </a:lnTo>
                  <a:lnTo>
                    <a:pt x="15239" y="4325"/>
                  </a:lnTo>
                  <a:lnTo>
                    <a:pt x="15253" y="4388"/>
                  </a:lnTo>
                  <a:lnTo>
                    <a:pt x="15264" y="4450"/>
                  </a:lnTo>
                  <a:lnTo>
                    <a:pt x="15273" y="4513"/>
                  </a:lnTo>
                  <a:lnTo>
                    <a:pt x="15280" y="4577"/>
                  </a:lnTo>
                  <a:lnTo>
                    <a:pt x="15286" y="4642"/>
                  </a:lnTo>
                  <a:lnTo>
                    <a:pt x="15288" y="4705"/>
                  </a:lnTo>
                  <a:lnTo>
                    <a:pt x="15290" y="4770"/>
                  </a:lnTo>
                  <a:lnTo>
                    <a:pt x="15290" y="4848"/>
                  </a:lnTo>
                  <a:lnTo>
                    <a:pt x="15288" y="4913"/>
                  </a:lnTo>
                  <a:lnTo>
                    <a:pt x="15286" y="4978"/>
                  </a:lnTo>
                  <a:lnTo>
                    <a:pt x="15280" y="5041"/>
                  </a:lnTo>
                  <a:lnTo>
                    <a:pt x="15273" y="5106"/>
                  </a:lnTo>
                  <a:lnTo>
                    <a:pt x="15264" y="5168"/>
                  </a:lnTo>
                  <a:lnTo>
                    <a:pt x="15253" y="5231"/>
                  </a:lnTo>
                  <a:lnTo>
                    <a:pt x="15239" y="5293"/>
                  </a:lnTo>
                  <a:lnTo>
                    <a:pt x="15224" y="5355"/>
                  </a:lnTo>
                  <a:lnTo>
                    <a:pt x="15207" y="5417"/>
                  </a:lnTo>
                  <a:lnTo>
                    <a:pt x="15188" y="5479"/>
                  </a:lnTo>
                  <a:lnTo>
                    <a:pt x="15167" y="5540"/>
                  </a:lnTo>
                  <a:lnTo>
                    <a:pt x="15144" y="5602"/>
                  </a:lnTo>
                  <a:lnTo>
                    <a:pt x="15119" y="5663"/>
                  </a:lnTo>
                  <a:lnTo>
                    <a:pt x="15091" y="5723"/>
                  </a:lnTo>
                  <a:lnTo>
                    <a:pt x="15062" y="5783"/>
                  </a:lnTo>
                  <a:lnTo>
                    <a:pt x="15031" y="5843"/>
                  </a:lnTo>
                  <a:lnTo>
                    <a:pt x="15007" y="5887"/>
                  </a:lnTo>
                  <a:lnTo>
                    <a:pt x="14981" y="5933"/>
                  </a:lnTo>
                  <a:lnTo>
                    <a:pt x="14954" y="5977"/>
                  </a:lnTo>
                  <a:lnTo>
                    <a:pt x="14926" y="6021"/>
                  </a:lnTo>
                  <a:lnTo>
                    <a:pt x="14897" y="6065"/>
                  </a:lnTo>
                  <a:lnTo>
                    <a:pt x="14867" y="6108"/>
                  </a:lnTo>
                  <a:lnTo>
                    <a:pt x="14835" y="6152"/>
                  </a:lnTo>
                  <a:lnTo>
                    <a:pt x="14802" y="6195"/>
                  </a:lnTo>
                  <a:lnTo>
                    <a:pt x="14769" y="6237"/>
                  </a:lnTo>
                  <a:lnTo>
                    <a:pt x="14734" y="6280"/>
                  </a:lnTo>
                  <a:lnTo>
                    <a:pt x="14699" y="6322"/>
                  </a:lnTo>
                  <a:lnTo>
                    <a:pt x="14661" y="6364"/>
                  </a:lnTo>
                  <a:lnTo>
                    <a:pt x="14623" y="6406"/>
                  </a:lnTo>
                  <a:lnTo>
                    <a:pt x="14584" y="6447"/>
                  </a:lnTo>
                  <a:lnTo>
                    <a:pt x="14544" y="6487"/>
                  </a:lnTo>
                  <a:lnTo>
                    <a:pt x="14503" y="6527"/>
                  </a:lnTo>
                  <a:lnTo>
                    <a:pt x="14460" y="6567"/>
                  </a:lnTo>
                  <a:lnTo>
                    <a:pt x="14416" y="6607"/>
                  </a:lnTo>
                  <a:lnTo>
                    <a:pt x="14372" y="6645"/>
                  </a:lnTo>
                  <a:lnTo>
                    <a:pt x="14326" y="6684"/>
                  </a:lnTo>
                  <a:lnTo>
                    <a:pt x="14280" y="6721"/>
                  </a:lnTo>
                  <a:lnTo>
                    <a:pt x="14233" y="6758"/>
                  </a:lnTo>
                  <a:lnTo>
                    <a:pt x="14185" y="6796"/>
                  </a:lnTo>
                  <a:lnTo>
                    <a:pt x="14135" y="6831"/>
                  </a:lnTo>
                  <a:lnTo>
                    <a:pt x="14084" y="6867"/>
                  </a:lnTo>
                  <a:lnTo>
                    <a:pt x="14033" y="6902"/>
                  </a:lnTo>
                  <a:lnTo>
                    <a:pt x="13981" y="6936"/>
                  </a:lnTo>
                  <a:lnTo>
                    <a:pt x="13927" y="6971"/>
                  </a:lnTo>
                  <a:lnTo>
                    <a:pt x="13873" y="7004"/>
                  </a:lnTo>
                  <a:lnTo>
                    <a:pt x="13818" y="7037"/>
                  </a:lnTo>
                  <a:lnTo>
                    <a:pt x="13761" y="7068"/>
                  </a:lnTo>
                  <a:lnTo>
                    <a:pt x="13705" y="7099"/>
                  </a:lnTo>
                  <a:lnTo>
                    <a:pt x="13647" y="7129"/>
                  </a:lnTo>
                  <a:lnTo>
                    <a:pt x="13588" y="7159"/>
                  </a:lnTo>
                  <a:lnTo>
                    <a:pt x="13529" y="7188"/>
                  </a:lnTo>
                  <a:lnTo>
                    <a:pt x="13468" y="7216"/>
                  </a:lnTo>
                  <a:lnTo>
                    <a:pt x="13407" y="7243"/>
                  </a:lnTo>
                  <a:lnTo>
                    <a:pt x="13345" y="7270"/>
                  </a:lnTo>
                  <a:lnTo>
                    <a:pt x="13283" y="7296"/>
                  </a:lnTo>
                  <a:lnTo>
                    <a:pt x="13218" y="7321"/>
                  </a:lnTo>
                  <a:lnTo>
                    <a:pt x="13155" y="7344"/>
                  </a:lnTo>
                  <a:lnTo>
                    <a:pt x="13090" y="7368"/>
                  </a:lnTo>
                  <a:lnTo>
                    <a:pt x="13024" y="7390"/>
                  </a:lnTo>
                  <a:lnTo>
                    <a:pt x="12958" y="7410"/>
                  </a:lnTo>
                  <a:lnTo>
                    <a:pt x="12890" y="7431"/>
                  </a:lnTo>
                  <a:lnTo>
                    <a:pt x="12823" y="7450"/>
                  </a:lnTo>
                  <a:lnTo>
                    <a:pt x="12755" y="7469"/>
                  </a:lnTo>
                  <a:lnTo>
                    <a:pt x="12686" y="7487"/>
                  </a:lnTo>
                  <a:lnTo>
                    <a:pt x="12616" y="7504"/>
                  </a:lnTo>
                  <a:lnTo>
                    <a:pt x="12546" y="7519"/>
                  </a:lnTo>
                  <a:lnTo>
                    <a:pt x="12476" y="7534"/>
                  </a:lnTo>
                  <a:lnTo>
                    <a:pt x="12404" y="7548"/>
                  </a:lnTo>
                  <a:lnTo>
                    <a:pt x="12332" y="7560"/>
                  </a:lnTo>
                  <a:lnTo>
                    <a:pt x="12259" y="7571"/>
                  </a:lnTo>
                  <a:lnTo>
                    <a:pt x="12186" y="7582"/>
                  </a:lnTo>
                  <a:lnTo>
                    <a:pt x="12113" y="7592"/>
                  </a:lnTo>
                  <a:lnTo>
                    <a:pt x="12039" y="7600"/>
                  </a:lnTo>
                  <a:lnTo>
                    <a:pt x="11964" y="7607"/>
                  </a:lnTo>
                  <a:lnTo>
                    <a:pt x="11890" y="7614"/>
                  </a:lnTo>
                  <a:lnTo>
                    <a:pt x="11814" y="7620"/>
                  </a:lnTo>
                  <a:lnTo>
                    <a:pt x="11738" y="7622"/>
                  </a:lnTo>
                  <a:lnTo>
                    <a:pt x="11662" y="7627"/>
                  </a:lnTo>
                  <a:lnTo>
                    <a:pt x="11585" y="7628"/>
                  </a:lnTo>
                  <a:lnTo>
                    <a:pt x="11508" y="7628"/>
                  </a:lnTo>
                  <a:lnTo>
                    <a:pt x="5771" y="7628"/>
                  </a:lnTo>
                  <a:lnTo>
                    <a:pt x="5669" y="7628"/>
                  </a:lnTo>
                  <a:lnTo>
                    <a:pt x="5567" y="7624"/>
                  </a:lnTo>
                  <a:lnTo>
                    <a:pt x="5465" y="7620"/>
                  </a:lnTo>
                  <a:lnTo>
                    <a:pt x="5365" y="7613"/>
                  </a:lnTo>
                  <a:lnTo>
                    <a:pt x="5265" y="7603"/>
                  </a:lnTo>
                  <a:lnTo>
                    <a:pt x="5167" y="7592"/>
                  </a:lnTo>
                  <a:lnTo>
                    <a:pt x="5069" y="7580"/>
                  </a:lnTo>
                  <a:lnTo>
                    <a:pt x="4971" y="7565"/>
                  </a:lnTo>
                  <a:lnTo>
                    <a:pt x="4876" y="7548"/>
                  </a:lnTo>
                  <a:lnTo>
                    <a:pt x="4781" y="7529"/>
                  </a:lnTo>
                  <a:lnTo>
                    <a:pt x="4687" y="7509"/>
                  </a:lnTo>
                  <a:lnTo>
                    <a:pt x="4594" y="7487"/>
                  </a:lnTo>
                  <a:lnTo>
                    <a:pt x="4501" y="7463"/>
                  </a:lnTo>
                  <a:lnTo>
                    <a:pt x="4412" y="7438"/>
                  </a:lnTo>
                  <a:lnTo>
                    <a:pt x="4322" y="7410"/>
                  </a:lnTo>
                  <a:lnTo>
                    <a:pt x="4234" y="7381"/>
                  </a:lnTo>
                  <a:lnTo>
                    <a:pt x="4147" y="7352"/>
                  </a:lnTo>
                  <a:lnTo>
                    <a:pt x="4060" y="7321"/>
                  </a:lnTo>
                  <a:lnTo>
                    <a:pt x="3976" y="7286"/>
                  </a:lnTo>
                  <a:lnTo>
                    <a:pt x="3893" y="7252"/>
                  </a:lnTo>
                  <a:lnTo>
                    <a:pt x="3812" y="7216"/>
                  </a:lnTo>
                  <a:lnTo>
                    <a:pt x="3731" y="7179"/>
                  </a:lnTo>
                  <a:lnTo>
                    <a:pt x="3652" y="7139"/>
                  </a:lnTo>
                  <a:lnTo>
                    <a:pt x="3575" y="7099"/>
                  </a:lnTo>
                  <a:lnTo>
                    <a:pt x="3499" y="7057"/>
                  </a:lnTo>
                  <a:lnTo>
                    <a:pt x="3425" y="7015"/>
                  </a:lnTo>
                  <a:lnTo>
                    <a:pt x="3353" y="6971"/>
                  </a:lnTo>
                  <a:lnTo>
                    <a:pt x="3282" y="6925"/>
                  </a:lnTo>
                  <a:lnTo>
                    <a:pt x="3213" y="6880"/>
                  </a:lnTo>
                  <a:lnTo>
                    <a:pt x="3145" y="6831"/>
                  </a:lnTo>
                  <a:lnTo>
                    <a:pt x="3079" y="6783"/>
                  </a:lnTo>
                  <a:lnTo>
                    <a:pt x="3016" y="6734"/>
                  </a:lnTo>
                  <a:lnTo>
                    <a:pt x="2952" y="6684"/>
                  </a:lnTo>
                  <a:lnTo>
                    <a:pt x="2893" y="6632"/>
                  </a:lnTo>
                  <a:lnTo>
                    <a:pt x="2834" y="6581"/>
                  </a:lnTo>
                  <a:lnTo>
                    <a:pt x="2777" y="6527"/>
                  </a:lnTo>
                  <a:lnTo>
                    <a:pt x="2722" y="6473"/>
                  </a:lnTo>
                  <a:lnTo>
                    <a:pt x="2670" y="6419"/>
                  </a:lnTo>
                  <a:lnTo>
                    <a:pt x="2619" y="6364"/>
                  </a:lnTo>
                  <a:lnTo>
                    <a:pt x="2569" y="6308"/>
                  </a:lnTo>
                  <a:lnTo>
                    <a:pt x="2522" y="6251"/>
                  </a:lnTo>
                  <a:lnTo>
                    <a:pt x="2477" y="6195"/>
                  </a:lnTo>
                  <a:lnTo>
                    <a:pt x="2434" y="6137"/>
                  </a:lnTo>
                  <a:lnTo>
                    <a:pt x="2393" y="6079"/>
                  </a:lnTo>
                  <a:lnTo>
                    <a:pt x="2354" y="6021"/>
                  </a:lnTo>
                  <a:lnTo>
                    <a:pt x="2317" y="5962"/>
                  </a:lnTo>
                  <a:lnTo>
                    <a:pt x="2281" y="5903"/>
                  </a:lnTo>
                  <a:lnTo>
                    <a:pt x="2248" y="5843"/>
                  </a:lnTo>
                  <a:lnTo>
                    <a:pt x="2218" y="5783"/>
                  </a:lnTo>
                  <a:lnTo>
                    <a:pt x="2189" y="5723"/>
                  </a:lnTo>
                  <a:lnTo>
                    <a:pt x="2161" y="5663"/>
                  </a:lnTo>
                  <a:lnTo>
                    <a:pt x="2136" y="5602"/>
                  </a:lnTo>
                  <a:lnTo>
                    <a:pt x="2113" y="5540"/>
                  </a:lnTo>
                  <a:lnTo>
                    <a:pt x="2092" y="5479"/>
                  </a:lnTo>
                  <a:lnTo>
                    <a:pt x="2073" y="5417"/>
                  </a:lnTo>
                  <a:lnTo>
                    <a:pt x="2055" y="5355"/>
                  </a:lnTo>
                  <a:lnTo>
                    <a:pt x="2040" y="5293"/>
                  </a:lnTo>
                  <a:lnTo>
                    <a:pt x="2027" y="5231"/>
                  </a:lnTo>
                  <a:lnTo>
                    <a:pt x="2016" y="5168"/>
                  </a:lnTo>
                  <a:lnTo>
                    <a:pt x="2007" y="5106"/>
                  </a:lnTo>
                  <a:lnTo>
                    <a:pt x="2000" y="5041"/>
                  </a:lnTo>
                  <a:lnTo>
                    <a:pt x="1994" y="4978"/>
                  </a:lnTo>
                  <a:lnTo>
                    <a:pt x="1992" y="4913"/>
                  </a:lnTo>
                  <a:lnTo>
                    <a:pt x="1990" y="4848"/>
                  </a:lnTo>
                  <a:lnTo>
                    <a:pt x="1990" y="4770"/>
                  </a:lnTo>
                  <a:lnTo>
                    <a:pt x="1992" y="4705"/>
                  </a:lnTo>
                  <a:lnTo>
                    <a:pt x="1994" y="4642"/>
                  </a:lnTo>
                  <a:lnTo>
                    <a:pt x="2000" y="4577"/>
                  </a:lnTo>
                  <a:lnTo>
                    <a:pt x="2007" y="4513"/>
                  </a:lnTo>
                  <a:lnTo>
                    <a:pt x="2016" y="4450"/>
                  </a:lnTo>
                  <a:lnTo>
                    <a:pt x="2027" y="4388"/>
                  </a:lnTo>
                  <a:lnTo>
                    <a:pt x="2040" y="4325"/>
                  </a:lnTo>
                  <a:lnTo>
                    <a:pt x="2055" y="4263"/>
                  </a:lnTo>
                  <a:lnTo>
                    <a:pt x="2073" y="4201"/>
                  </a:lnTo>
                  <a:lnTo>
                    <a:pt x="2092" y="4139"/>
                  </a:lnTo>
                  <a:lnTo>
                    <a:pt x="2113" y="4078"/>
                  </a:lnTo>
                  <a:lnTo>
                    <a:pt x="2136" y="4017"/>
                  </a:lnTo>
                  <a:lnTo>
                    <a:pt x="2161" y="3957"/>
                  </a:lnTo>
                  <a:lnTo>
                    <a:pt x="2189" y="3896"/>
                  </a:lnTo>
                  <a:lnTo>
                    <a:pt x="2218" y="3835"/>
                  </a:lnTo>
                  <a:lnTo>
                    <a:pt x="2248" y="3776"/>
                  </a:lnTo>
                  <a:lnTo>
                    <a:pt x="2273" y="3731"/>
                  </a:lnTo>
                  <a:lnTo>
                    <a:pt x="2299" y="3687"/>
                  </a:lnTo>
                  <a:lnTo>
                    <a:pt x="2325" y="3642"/>
                  </a:lnTo>
                  <a:lnTo>
                    <a:pt x="2354" y="3598"/>
                  </a:lnTo>
                  <a:lnTo>
                    <a:pt x="2383" y="3554"/>
                  </a:lnTo>
                  <a:lnTo>
                    <a:pt x="2413" y="3510"/>
                  </a:lnTo>
                  <a:lnTo>
                    <a:pt x="2445" y="3467"/>
                  </a:lnTo>
                  <a:lnTo>
                    <a:pt x="2477" y="3425"/>
                  </a:lnTo>
                  <a:lnTo>
                    <a:pt x="2511" y="3381"/>
                  </a:lnTo>
                  <a:lnTo>
                    <a:pt x="2546" y="3339"/>
                  </a:lnTo>
                  <a:lnTo>
                    <a:pt x="2581" y="3296"/>
                  </a:lnTo>
                  <a:lnTo>
                    <a:pt x="2619" y="3255"/>
                  </a:lnTo>
                  <a:lnTo>
                    <a:pt x="2657" y="3214"/>
                  </a:lnTo>
                  <a:lnTo>
                    <a:pt x="2696" y="3172"/>
                  </a:lnTo>
                  <a:lnTo>
                    <a:pt x="2736" y="3131"/>
                  </a:lnTo>
                  <a:lnTo>
                    <a:pt x="2777" y="3091"/>
                  </a:lnTo>
                  <a:lnTo>
                    <a:pt x="2820" y="3051"/>
                  </a:lnTo>
                  <a:lnTo>
                    <a:pt x="2863" y="3013"/>
                  </a:lnTo>
                  <a:lnTo>
                    <a:pt x="2908" y="2974"/>
                  </a:lnTo>
                  <a:lnTo>
                    <a:pt x="2954" y="2935"/>
                  </a:lnTo>
                  <a:lnTo>
                    <a:pt x="2999" y="2897"/>
                  </a:lnTo>
                  <a:lnTo>
                    <a:pt x="3047" y="2860"/>
                  </a:lnTo>
                  <a:lnTo>
                    <a:pt x="3095" y="2824"/>
                  </a:lnTo>
                  <a:lnTo>
                    <a:pt x="3145" y="2787"/>
                  </a:lnTo>
                  <a:lnTo>
                    <a:pt x="3195" y="2751"/>
                  </a:lnTo>
                  <a:lnTo>
                    <a:pt x="3247" y="2716"/>
                  </a:lnTo>
                  <a:lnTo>
                    <a:pt x="3299" y="2682"/>
                  </a:lnTo>
                  <a:lnTo>
                    <a:pt x="3352" y="2647"/>
                  </a:lnTo>
                  <a:lnTo>
                    <a:pt x="3407" y="2614"/>
                  </a:lnTo>
                  <a:lnTo>
                    <a:pt x="3462" y="2583"/>
                  </a:lnTo>
                  <a:lnTo>
                    <a:pt x="3519" y="2551"/>
                  </a:lnTo>
                  <a:lnTo>
                    <a:pt x="3575" y="2519"/>
                  </a:lnTo>
                  <a:lnTo>
                    <a:pt x="3633" y="2489"/>
                  </a:lnTo>
                  <a:lnTo>
                    <a:pt x="3692" y="2460"/>
                  </a:lnTo>
                  <a:lnTo>
                    <a:pt x="3751" y="2431"/>
                  </a:lnTo>
                  <a:lnTo>
                    <a:pt x="3811" y="2402"/>
                  </a:lnTo>
                  <a:lnTo>
                    <a:pt x="3873" y="2376"/>
                  </a:lnTo>
                  <a:lnTo>
                    <a:pt x="3935" y="2348"/>
                  </a:lnTo>
                  <a:lnTo>
                    <a:pt x="3997" y="2324"/>
                  </a:lnTo>
                  <a:lnTo>
                    <a:pt x="4060" y="2299"/>
                  </a:lnTo>
                  <a:lnTo>
                    <a:pt x="4125" y="2274"/>
                  </a:lnTo>
                  <a:lnTo>
                    <a:pt x="4190" y="2252"/>
                  </a:lnTo>
                  <a:lnTo>
                    <a:pt x="4256" y="2230"/>
                  </a:lnTo>
                  <a:lnTo>
                    <a:pt x="4322" y="2208"/>
                  </a:lnTo>
                  <a:lnTo>
                    <a:pt x="4388" y="2187"/>
                  </a:lnTo>
                  <a:lnTo>
                    <a:pt x="4456" y="2168"/>
                  </a:lnTo>
                  <a:lnTo>
                    <a:pt x="4525" y="2150"/>
                  </a:lnTo>
                  <a:lnTo>
                    <a:pt x="4594" y="2132"/>
                  </a:lnTo>
                  <a:lnTo>
                    <a:pt x="4664" y="2115"/>
                  </a:lnTo>
                  <a:lnTo>
                    <a:pt x="4733" y="2099"/>
                  </a:lnTo>
                  <a:lnTo>
                    <a:pt x="4804" y="2085"/>
                  </a:lnTo>
                  <a:lnTo>
                    <a:pt x="4876" y="2071"/>
                  </a:lnTo>
                  <a:lnTo>
                    <a:pt x="4948" y="2059"/>
                  </a:lnTo>
                  <a:lnTo>
                    <a:pt x="5019" y="2047"/>
                  </a:lnTo>
                  <a:lnTo>
                    <a:pt x="5092" y="2037"/>
                  </a:lnTo>
                  <a:lnTo>
                    <a:pt x="5167" y="2027"/>
                  </a:lnTo>
                  <a:lnTo>
                    <a:pt x="5240" y="2019"/>
                  </a:lnTo>
                  <a:lnTo>
                    <a:pt x="5314" y="2011"/>
                  </a:lnTo>
                  <a:lnTo>
                    <a:pt x="5390" y="2005"/>
                  </a:lnTo>
                  <a:lnTo>
                    <a:pt x="5465" y="2000"/>
                  </a:lnTo>
                  <a:lnTo>
                    <a:pt x="5540" y="1996"/>
                  </a:lnTo>
                  <a:lnTo>
                    <a:pt x="5618" y="1993"/>
                  </a:lnTo>
                  <a:lnTo>
                    <a:pt x="5693" y="1991"/>
                  </a:lnTo>
                  <a:lnTo>
                    <a:pt x="5771" y="1990"/>
                  </a:lnTo>
                  <a:lnTo>
                    <a:pt x="7559" y="1990"/>
                  </a:lnTo>
                  <a:lnTo>
                    <a:pt x="7544" y="1983"/>
                  </a:lnTo>
                  <a:lnTo>
                    <a:pt x="7522" y="1971"/>
                  </a:lnTo>
                  <a:lnTo>
                    <a:pt x="7496" y="1954"/>
                  </a:lnTo>
                  <a:lnTo>
                    <a:pt x="7464" y="1931"/>
                  </a:lnTo>
                  <a:lnTo>
                    <a:pt x="7446" y="1916"/>
                  </a:lnTo>
                  <a:lnTo>
                    <a:pt x="7429" y="1900"/>
                  </a:lnTo>
                  <a:lnTo>
                    <a:pt x="7409" y="1883"/>
                  </a:lnTo>
                  <a:lnTo>
                    <a:pt x="7390" y="1863"/>
                  </a:lnTo>
                  <a:lnTo>
                    <a:pt x="7371" y="1841"/>
                  </a:lnTo>
                  <a:lnTo>
                    <a:pt x="7350" y="1818"/>
                  </a:lnTo>
                  <a:lnTo>
                    <a:pt x="7329" y="1792"/>
                  </a:lnTo>
                  <a:lnTo>
                    <a:pt x="7310" y="1763"/>
                  </a:lnTo>
                  <a:lnTo>
                    <a:pt x="7289" y="1732"/>
                  </a:lnTo>
                  <a:lnTo>
                    <a:pt x="7269" y="1699"/>
                  </a:lnTo>
                  <a:lnTo>
                    <a:pt x="7249" y="1663"/>
                  </a:lnTo>
                  <a:lnTo>
                    <a:pt x="7230" y="1626"/>
                  </a:lnTo>
                  <a:lnTo>
                    <a:pt x="7211" y="1585"/>
                  </a:lnTo>
                  <a:lnTo>
                    <a:pt x="7193" y="1542"/>
                  </a:lnTo>
                  <a:lnTo>
                    <a:pt x="7175" y="1495"/>
                  </a:lnTo>
                  <a:lnTo>
                    <a:pt x="7158" y="1447"/>
                  </a:lnTo>
                  <a:lnTo>
                    <a:pt x="7143" y="1395"/>
                  </a:lnTo>
                  <a:lnTo>
                    <a:pt x="7129" y="1340"/>
                  </a:lnTo>
                  <a:lnTo>
                    <a:pt x="7116" y="1282"/>
                  </a:lnTo>
                  <a:lnTo>
                    <a:pt x="7105" y="1220"/>
                  </a:lnTo>
                  <a:lnTo>
                    <a:pt x="7094" y="1155"/>
                  </a:lnTo>
                  <a:lnTo>
                    <a:pt x="7085" y="1087"/>
                  </a:lnTo>
                  <a:lnTo>
                    <a:pt x="7078" y="1016"/>
                  </a:lnTo>
                  <a:lnTo>
                    <a:pt x="7074" y="940"/>
                  </a:lnTo>
                  <a:lnTo>
                    <a:pt x="7072" y="872"/>
                  </a:lnTo>
                  <a:lnTo>
                    <a:pt x="7072" y="808"/>
                  </a:lnTo>
                  <a:lnTo>
                    <a:pt x="7073" y="746"/>
                  </a:lnTo>
                  <a:lnTo>
                    <a:pt x="7076" y="686"/>
                  </a:lnTo>
                  <a:lnTo>
                    <a:pt x="7080" y="631"/>
                  </a:lnTo>
                  <a:lnTo>
                    <a:pt x="7085" y="579"/>
                  </a:lnTo>
                  <a:lnTo>
                    <a:pt x="7092" y="528"/>
                  </a:lnTo>
                  <a:lnTo>
                    <a:pt x="7101" y="481"/>
                  </a:lnTo>
                  <a:lnTo>
                    <a:pt x="7110" y="437"/>
                  </a:lnTo>
                  <a:lnTo>
                    <a:pt x="7121" y="396"/>
                  </a:lnTo>
                  <a:lnTo>
                    <a:pt x="7132" y="356"/>
                  </a:lnTo>
                  <a:lnTo>
                    <a:pt x="7145" y="320"/>
                  </a:lnTo>
                  <a:lnTo>
                    <a:pt x="7157" y="285"/>
                  </a:lnTo>
                  <a:lnTo>
                    <a:pt x="7169" y="254"/>
                  </a:lnTo>
                  <a:lnTo>
                    <a:pt x="7183" y="223"/>
                  </a:lnTo>
                  <a:lnTo>
                    <a:pt x="7197" y="196"/>
                  </a:lnTo>
                  <a:lnTo>
                    <a:pt x="7211" y="171"/>
                  </a:lnTo>
                  <a:lnTo>
                    <a:pt x="7226" y="147"/>
                  </a:lnTo>
                  <a:lnTo>
                    <a:pt x="7240" y="127"/>
                  </a:lnTo>
                  <a:lnTo>
                    <a:pt x="7254" y="107"/>
                  </a:lnTo>
                  <a:lnTo>
                    <a:pt x="7267" y="90"/>
                  </a:lnTo>
                  <a:lnTo>
                    <a:pt x="7280" y="74"/>
                  </a:lnTo>
                  <a:lnTo>
                    <a:pt x="7306" y="48"/>
                  </a:lnTo>
                  <a:lnTo>
                    <a:pt x="7328" y="29"/>
                  </a:lnTo>
                  <a:lnTo>
                    <a:pt x="7346" y="14"/>
                  </a:lnTo>
                  <a:lnTo>
                    <a:pt x="7358" y="6"/>
                  </a:lnTo>
                  <a:lnTo>
                    <a:pt x="7367" y="0"/>
                  </a:lnTo>
                  <a:lnTo>
                    <a:pt x="5771" y="0"/>
                  </a:lnTo>
                  <a:lnTo>
                    <a:pt x="5629" y="3"/>
                  </a:lnTo>
                  <a:lnTo>
                    <a:pt x="5487" y="7"/>
                  </a:lnTo>
                  <a:lnTo>
                    <a:pt x="5345" y="14"/>
                  </a:lnTo>
                  <a:lnTo>
                    <a:pt x="5204" y="23"/>
                  </a:lnTo>
                  <a:lnTo>
                    <a:pt x="5065" y="36"/>
                  </a:lnTo>
                  <a:lnTo>
                    <a:pt x="4926" y="52"/>
                  </a:lnTo>
                  <a:lnTo>
                    <a:pt x="4788" y="70"/>
                  </a:lnTo>
                  <a:lnTo>
                    <a:pt x="4651" y="91"/>
                  </a:lnTo>
                  <a:lnTo>
                    <a:pt x="4516" y="114"/>
                  </a:lnTo>
                  <a:lnTo>
                    <a:pt x="4381" y="141"/>
                  </a:lnTo>
                  <a:lnTo>
                    <a:pt x="4249" y="168"/>
                  </a:lnTo>
                  <a:lnTo>
                    <a:pt x="4117" y="200"/>
                  </a:lnTo>
                  <a:lnTo>
                    <a:pt x="3986" y="234"/>
                  </a:lnTo>
                  <a:lnTo>
                    <a:pt x="3855" y="270"/>
                  </a:lnTo>
                  <a:lnTo>
                    <a:pt x="3727" y="309"/>
                  </a:lnTo>
                  <a:lnTo>
                    <a:pt x="3600" y="350"/>
                  </a:lnTo>
                  <a:lnTo>
                    <a:pt x="3474" y="394"/>
                  </a:lnTo>
                  <a:lnTo>
                    <a:pt x="3350" y="440"/>
                  </a:lnTo>
                  <a:lnTo>
                    <a:pt x="3228" y="488"/>
                  </a:lnTo>
                  <a:lnTo>
                    <a:pt x="3105" y="539"/>
                  </a:lnTo>
                  <a:lnTo>
                    <a:pt x="2987" y="593"/>
                  </a:lnTo>
                  <a:lnTo>
                    <a:pt x="2868" y="648"/>
                  </a:lnTo>
                  <a:lnTo>
                    <a:pt x="2751" y="706"/>
                  </a:lnTo>
                  <a:lnTo>
                    <a:pt x="2637" y="765"/>
                  </a:lnTo>
                  <a:lnTo>
                    <a:pt x="2524" y="827"/>
                  </a:lnTo>
                  <a:lnTo>
                    <a:pt x="2412" y="892"/>
                  </a:lnTo>
                  <a:lnTo>
                    <a:pt x="2302" y="959"/>
                  </a:lnTo>
                  <a:lnTo>
                    <a:pt x="2194" y="1028"/>
                  </a:lnTo>
                  <a:lnTo>
                    <a:pt x="2088" y="1098"/>
                  </a:lnTo>
                  <a:lnTo>
                    <a:pt x="1983" y="1171"/>
                  </a:lnTo>
                  <a:lnTo>
                    <a:pt x="1881" y="1247"/>
                  </a:lnTo>
                  <a:lnTo>
                    <a:pt x="1781" y="1324"/>
                  </a:lnTo>
                  <a:lnTo>
                    <a:pt x="1683" y="1403"/>
                  </a:lnTo>
                  <a:lnTo>
                    <a:pt x="1588" y="1484"/>
                  </a:lnTo>
                  <a:lnTo>
                    <a:pt x="1493" y="1568"/>
                  </a:lnTo>
                  <a:lnTo>
                    <a:pt x="1402" y="1654"/>
                  </a:lnTo>
                  <a:lnTo>
                    <a:pt x="1312" y="1742"/>
                  </a:lnTo>
                  <a:lnTo>
                    <a:pt x="1225" y="1832"/>
                  </a:lnTo>
                  <a:lnTo>
                    <a:pt x="1140" y="1922"/>
                  </a:lnTo>
                  <a:lnTo>
                    <a:pt x="1058" y="2016"/>
                  </a:lnTo>
                  <a:lnTo>
                    <a:pt x="979" y="2111"/>
                  </a:lnTo>
                  <a:lnTo>
                    <a:pt x="901" y="2209"/>
                  </a:lnTo>
                  <a:lnTo>
                    <a:pt x="827" y="2308"/>
                  </a:lnTo>
                  <a:lnTo>
                    <a:pt x="790" y="2359"/>
                  </a:lnTo>
                  <a:lnTo>
                    <a:pt x="755" y="2410"/>
                  </a:lnTo>
                  <a:lnTo>
                    <a:pt x="719" y="2461"/>
                  </a:lnTo>
                  <a:lnTo>
                    <a:pt x="686" y="2512"/>
                  </a:lnTo>
                  <a:lnTo>
                    <a:pt x="652" y="2565"/>
                  </a:lnTo>
                  <a:lnTo>
                    <a:pt x="619" y="2618"/>
                  </a:lnTo>
                  <a:lnTo>
                    <a:pt x="587" y="2671"/>
                  </a:lnTo>
                  <a:lnTo>
                    <a:pt x="555" y="2725"/>
                  </a:lnTo>
                  <a:lnTo>
                    <a:pt x="525" y="2778"/>
                  </a:lnTo>
                  <a:lnTo>
                    <a:pt x="496" y="2833"/>
                  </a:lnTo>
                  <a:lnTo>
                    <a:pt x="467" y="2889"/>
                  </a:lnTo>
                  <a:lnTo>
                    <a:pt x="438" y="2944"/>
                  </a:lnTo>
                  <a:lnTo>
                    <a:pt x="411" y="2999"/>
                  </a:lnTo>
                  <a:lnTo>
                    <a:pt x="385" y="3055"/>
                  </a:lnTo>
                  <a:lnTo>
                    <a:pt x="358" y="3112"/>
                  </a:lnTo>
                  <a:lnTo>
                    <a:pt x="334" y="3170"/>
                  </a:lnTo>
                  <a:lnTo>
                    <a:pt x="309" y="3226"/>
                  </a:lnTo>
                  <a:lnTo>
                    <a:pt x="285" y="3284"/>
                  </a:lnTo>
                  <a:lnTo>
                    <a:pt x="263" y="3343"/>
                  </a:lnTo>
                  <a:lnTo>
                    <a:pt x="241" y="3401"/>
                  </a:lnTo>
                  <a:lnTo>
                    <a:pt x="221" y="3460"/>
                  </a:lnTo>
                  <a:lnTo>
                    <a:pt x="201" y="3520"/>
                  </a:lnTo>
                  <a:lnTo>
                    <a:pt x="182" y="3579"/>
                  </a:lnTo>
                  <a:lnTo>
                    <a:pt x="164" y="3640"/>
                  </a:lnTo>
                  <a:lnTo>
                    <a:pt x="146" y="3700"/>
                  </a:lnTo>
                  <a:lnTo>
                    <a:pt x="130" y="3761"/>
                  </a:lnTo>
                  <a:lnTo>
                    <a:pt x="114" y="3822"/>
                  </a:lnTo>
                  <a:lnTo>
                    <a:pt x="101" y="3884"/>
                  </a:lnTo>
                  <a:lnTo>
                    <a:pt x="87" y="3946"/>
                  </a:lnTo>
                  <a:lnTo>
                    <a:pt x="74" y="4008"/>
                  </a:lnTo>
                  <a:lnTo>
                    <a:pt x="62" y="4070"/>
                  </a:lnTo>
                  <a:lnTo>
                    <a:pt x="51" y="4132"/>
                  </a:lnTo>
                  <a:lnTo>
                    <a:pt x="41" y="4195"/>
                  </a:lnTo>
                  <a:lnTo>
                    <a:pt x="33" y="4257"/>
                  </a:lnTo>
                  <a:lnTo>
                    <a:pt x="26" y="4320"/>
                  </a:lnTo>
                  <a:lnTo>
                    <a:pt x="19" y="4384"/>
                  </a:lnTo>
                  <a:lnTo>
                    <a:pt x="14" y="4449"/>
                  </a:lnTo>
                  <a:lnTo>
                    <a:pt x="8" y="4512"/>
                  </a:lnTo>
                  <a:lnTo>
                    <a:pt x="6" y="4577"/>
                  </a:lnTo>
                  <a:lnTo>
                    <a:pt x="3" y="4640"/>
                  </a:lnTo>
                  <a:lnTo>
                    <a:pt x="0" y="4705"/>
                  </a:lnTo>
                  <a:lnTo>
                    <a:pt x="0" y="4770"/>
                  </a:lnTo>
                  <a:lnTo>
                    <a:pt x="0" y="4848"/>
                  </a:lnTo>
                  <a:lnTo>
                    <a:pt x="0" y="4913"/>
                  </a:lnTo>
                  <a:lnTo>
                    <a:pt x="3" y="4978"/>
                  </a:lnTo>
                  <a:lnTo>
                    <a:pt x="6" y="5043"/>
                  </a:lnTo>
                  <a:lnTo>
                    <a:pt x="8" y="5106"/>
                  </a:lnTo>
                  <a:lnTo>
                    <a:pt x="14" y="5171"/>
                  </a:lnTo>
                  <a:lnTo>
                    <a:pt x="19" y="5234"/>
                  </a:lnTo>
                  <a:lnTo>
                    <a:pt x="26" y="5298"/>
                  </a:lnTo>
                  <a:lnTo>
                    <a:pt x="33" y="5361"/>
                  </a:lnTo>
                  <a:lnTo>
                    <a:pt x="41" y="5424"/>
                  </a:lnTo>
                  <a:lnTo>
                    <a:pt x="51" y="5486"/>
                  </a:lnTo>
                  <a:lnTo>
                    <a:pt x="62" y="5550"/>
                  </a:lnTo>
                  <a:lnTo>
                    <a:pt x="74" y="5612"/>
                  </a:lnTo>
                  <a:lnTo>
                    <a:pt x="87" y="5674"/>
                  </a:lnTo>
                  <a:lnTo>
                    <a:pt x="101" y="5736"/>
                  </a:lnTo>
                  <a:lnTo>
                    <a:pt x="114" y="5796"/>
                  </a:lnTo>
                  <a:lnTo>
                    <a:pt x="130" y="5857"/>
                  </a:lnTo>
                  <a:lnTo>
                    <a:pt x="146" y="5919"/>
                  </a:lnTo>
                  <a:lnTo>
                    <a:pt x="164" y="5978"/>
                  </a:lnTo>
                  <a:lnTo>
                    <a:pt x="182" y="6039"/>
                  </a:lnTo>
                  <a:lnTo>
                    <a:pt x="201" y="6098"/>
                  </a:lnTo>
                  <a:lnTo>
                    <a:pt x="221" y="6158"/>
                  </a:lnTo>
                  <a:lnTo>
                    <a:pt x="241" y="6217"/>
                  </a:lnTo>
                  <a:lnTo>
                    <a:pt x="263" y="6276"/>
                  </a:lnTo>
                  <a:lnTo>
                    <a:pt x="285" y="6334"/>
                  </a:lnTo>
                  <a:lnTo>
                    <a:pt x="309" y="6392"/>
                  </a:lnTo>
                  <a:lnTo>
                    <a:pt x="334" y="6450"/>
                  </a:lnTo>
                  <a:lnTo>
                    <a:pt x="358" y="6506"/>
                  </a:lnTo>
                  <a:lnTo>
                    <a:pt x="385" y="6563"/>
                  </a:lnTo>
                  <a:lnTo>
                    <a:pt x="411" y="6619"/>
                  </a:lnTo>
                  <a:lnTo>
                    <a:pt x="438" y="6676"/>
                  </a:lnTo>
                  <a:lnTo>
                    <a:pt x="467" y="6731"/>
                  </a:lnTo>
                  <a:lnTo>
                    <a:pt x="496" y="6786"/>
                  </a:lnTo>
                  <a:lnTo>
                    <a:pt x="540" y="6867"/>
                  </a:lnTo>
                  <a:lnTo>
                    <a:pt x="587" y="6947"/>
                  </a:lnTo>
                  <a:lnTo>
                    <a:pt x="635" y="7027"/>
                  </a:lnTo>
                  <a:lnTo>
                    <a:pt x="686" y="7106"/>
                  </a:lnTo>
                  <a:lnTo>
                    <a:pt x="737" y="7183"/>
                  </a:lnTo>
                  <a:lnTo>
                    <a:pt x="791" y="7260"/>
                  </a:lnTo>
                  <a:lnTo>
                    <a:pt x="845" y="7336"/>
                  </a:lnTo>
                  <a:lnTo>
                    <a:pt x="901" y="7409"/>
                  </a:lnTo>
                  <a:lnTo>
                    <a:pt x="959" y="7483"/>
                  </a:lnTo>
                  <a:lnTo>
                    <a:pt x="1018" y="7555"/>
                  </a:lnTo>
                  <a:lnTo>
                    <a:pt x="1078" y="7627"/>
                  </a:lnTo>
                  <a:lnTo>
                    <a:pt x="1140" y="7696"/>
                  </a:lnTo>
                  <a:lnTo>
                    <a:pt x="1203" y="7764"/>
                  </a:lnTo>
                  <a:lnTo>
                    <a:pt x="1268" y="7833"/>
                  </a:lnTo>
                  <a:lnTo>
                    <a:pt x="1334" y="7899"/>
                  </a:lnTo>
                  <a:lnTo>
                    <a:pt x="1402" y="7964"/>
                  </a:lnTo>
                  <a:lnTo>
                    <a:pt x="1469" y="8029"/>
                  </a:lnTo>
                  <a:lnTo>
                    <a:pt x="1539" y="8092"/>
                  </a:lnTo>
                  <a:lnTo>
                    <a:pt x="1611" y="8154"/>
                  </a:lnTo>
                  <a:lnTo>
                    <a:pt x="1683" y="8215"/>
                  </a:lnTo>
                  <a:lnTo>
                    <a:pt x="1756" y="8276"/>
                  </a:lnTo>
                  <a:lnTo>
                    <a:pt x="1832" y="8334"/>
                  </a:lnTo>
                  <a:lnTo>
                    <a:pt x="1907" y="8391"/>
                  </a:lnTo>
                  <a:lnTo>
                    <a:pt x="1983" y="8448"/>
                  </a:lnTo>
                  <a:lnTo>
                    <a:pt x="2062" y="8503"/>
                  </a:lnTo>
                  <a:lnTo>
                    <a:pt x="2140" y="8557"/>
                  </a:lnTo>
                  <a:lnTo>
                    <a:pt x="2220" y="8609"/>
                  </a:lnTo>
                  <a:lnTo>
                    <a:pt x="2302" y="8660"/>
                  </a:lnTo>
                  <a:lnTo>
                    <a:pt x="2384" y="8710"/>
                  </a:lnTo>
                  <a:lnTo>
                    <a:pt x="2467" y="8759"/>
                  </a:lnTo>
                  <a:lnTo>
                    <a:pt x="2551" y="8808"/>
                  </a:lnTo>
                  <a:lnTo>
                    <a:pt x="2637" y="8853"/>
                  </a:lnTo>
                  <a:lnTo>
                    <a:pt x="2722" y="8899"/>
                  </a:lnTo>
                  <a:lnTo>
                    <a:pt x="2809" y="8943"/>
                  </a:lnTo>
                  <a:lnTo>
                    <a:pt x="2897" y="8985"/>
                  </a:lnTo>
                  <a:lnTo>
                    <a:pt x="2987" y="9027"/>
                  </a:lnTo>
                  <a:lnTo>
                    <a:pt x="3076" y="9067"/>
                  </a:lnTo>
                  <a:lnTo>
                    <a:pt x="3166" y="9105"/>
                  </a:lnTo>
                  <a:lnTo>
                    <a:pt x="3258" y="9143"/>
                  </a:lnTo>
                  <a:lnTo>
                    <a:pt x="3350" y="9178"/>
                  </a:lnTo>
                  <a:lnTo>
                    <a:pt x="3443" y="9214"/>
                  </a:lnTo>
                  <a:lnTo>
                    <a:pt x="3536" y="9247"/>
                  </a:lnTo>
                  <a:lnTo>
                    <a:pt x="3632" y="9279"/>
                  </a:lnTo>
                  <a:lnTo>
                    <a:pt x="3727" y="9309"/>
                  </a:lnTo>
                  <a:lnTo>
                    <a:pt x="3823" y="9340"/>
                  </a:lnTo>
                  <a:lnTo>
                    <a:pt x="3920" y="9367"/>
                  </a:lnTo>
                  <a:lnTo>
                    <a:pt x="4017" y="9393"/>
                  </a:lnTo>
                  <a:lnTo>
                    <a:pt x="4117" y="9418"/>
                  </a:lnTo>
                  <a:lnTo>
                    <a:pt x="4215" y="9443"/>
                  </a:lnTo>
                  <a:lnTo>
                    <a:pt x="4315" y="9465"/>
                  </a:lnTo>
                  <a:lnTo>
                    <a:pt x="4416" y="9486"/>
                  </a:lnTo>
                  <a:lnTo>
                    <a:pt x="4516" y="9505"/>
                  </a:lnTo>
                  <a:lnTo>
                    <a:pt x="4618" y="9523"/>
                  </a:lnTo>
                  <a:lnTo>
                    <a:pt x="4720" y="9539"/>
                  </a:lnTo>
                  <a:lnTo>
                    <a:pt x="4822" y="9553"/>
                  </a:lnTo>
                  <a:lnTo>
                    <a:pt x="4926" y="9567"/>
                  </a:lnTo>
                  <a:lnTo>
                    <a:pt x="5030" y="9579"/>
                  </a:lnTo>
                  <a:lnTo>
                    <a:pt x="5134" y="9589"/>
                  </a:lnTo>
                  <a:lnTo>
                    <a:pt x="5240" y="9597"/>
                  </a:lnTo>
                  <a:lnTo>
                    <a:pt x="5345" y="9606"/>
                  </a:lnTo>
                  <a:lnTo>
                    <a:pt x="5451" y="9611"/>
                  </a:lnTo>
                  <a:lnTo>
                    <a:pt x="5557" y="9615"/>
                  </a:lnTo>
                  <a:lnTo>
                    <a:pt x="5664" y="9617"/>
                  </a:lnTo>
                  <a:lnTo>
                    <a:pt x="5771" y="9618"/>
                  </a:lnTo>
                  <a:lnTo>
                    <a:pt x="11508" y="9618"/>
                  </a:lnTo>
                  <a:lnTo>
                    <a:pt x="11651" y="9617"/>
                  </a:lnTo>
                  <a:lnTo>
                    <a:pt x="11793" y="9612"/>
                  </a:lnTo>
                  <a:lnTo>
                    <a:pt x="11935" y="9606"/>
                  </a:lnTo>
                  <a:lnTo>
                    <a:pt x="12076" y="9595"/>
                  </a:lnTo>
                  <a:lnTo>
                    <a:pt x="12215" y="9582"/>
                  </a:lnTo>
                  <a:lnTo>
                    <a:pt x="12354" y="9567"/>
                  </a:lnTo>
                  <a:lnTo>
                    <a:pt x="12491" y="9549"/>
                  </a:lnTo>
                  <a:lnTo>
                    <a:pt x="12629" y="9528"/>
                  </a:lnTo>
                  <a:lnTo>
                    <a:pt x="12764" y="9505"/>
                  </a:lnTo>
                  <a:lnTo>
                    <a:pt x="12899" y="9479"/>
                  </a:lnTo>
                  <a:lnTo>
                    <a:pt x="13031" y="9450"/>
                  </a:lnTo>
                  <a:lnTo>
                    <a:pt x="13163" y="9418"/>
                  </a:lnTo>
                  <a:lnTo>
                    <a:pt x="13294" y="9385"/>
                  </a:lnTo>
                  <a:lnTo>
                    <a:pt x="13424" y="9349"/>
                  </a:lnTo>
                  <a:lnTo>
                    <a:pt x="13553" y="9309"/>
                  </a:lnTo>
                  <a:lnTo>
                    <a:pt x="13680" y="9269"/>
                  </a:lnTo>
                  <a:lnTo>
                    <a:pt x="13806" y="9225"/>
                  </a:lnTo>
                  <a:lnTo>
                    <a:pt x="13930" y="9178"/>
                  </a:lnTo>
                  <a:lnTo>
                    <a:pt x="14052" y="9130"/>
                  </a:lnTo>
                  <a:lnTo>
                    <a:pt x="14174" y="9079"/>
                  </a:lnTo>
                  <a:lnTo>
                    <a:pt x="14293" y="9027"/>
                  </a:lnTo>
                  <a:lnTo>
                    <a:pt x="14412" y="8972"/>
                  </a:lnTo>
                  <a:lnTo>
                    <a:pt x="14529" y="8914"/>
                  </a:lnTo>
                  <a:lnTo>
                    <a:pt x="14643" y="8853"/>
                  </a:lnTo>
                  <a:lnTo>
                    <a:pt x="14756" y="8791"/>
                  </a:lnTo>
                  <a:lnTo>
                    <a:pt x="14868" y="8726"/>
                  </a:lnTo>
                  <a:lnTo>
                    <a:pt x="14978" y="8660"/>
                  </a:lnTo>
                  <a:lnTo>
                    <a:pt x="15086" y="8591"/>
                  </a:lnTo>
                  <a:lnTo>
                    <a:pt x="15192" y="8520"/>
                  </a:lnTo>
                  <a:lnTo>
                    <a:pt x="15297" y="8447"/>
                  </a:lnTo>
                  <a:lnTo>
                    <a:pt x="15399" y="8372"/>
                  </a:lnTo>
                  <a:lnTo>
                    <a:pt x="15498" y="8295"/>
                  </a:lnTo>
                  <a:lnTo>
                    <a:pt x="15597" y="8215"/>
                  </a:lnTo>
                  <a:lnTo>
                    <a:pt x="15692" y="8134"/>
                  </a:lnTo>
                  <a:lnTo>
                    <a:pt x="15786" y="8051"/>
                  </a:lnTo>
                  <a:lnTo>
                    <a:pt x="15878" y="7964"/>
                  </a:lnTo>
                  <a:lnTo>
                    <a:pt x="15968" y="7877"/>
                  </a:lnTo>
                  <a:lnTo>
                    <a:pt x="16055" y="7788"/>
                  </a:lnTo>
                  <a:lnTo>
                    <a:pt x="16139" y="7696"/>
                  </a:lnTo>
                  <a:lnTo>
                    <a:pt x="16222" y="7602"/>
                  </a:lnTo>
                  <a:lnTo>
                    <a:pt x="16301" y="7507"/>
                  </a:lnTo>
                  <a:lnTo>
                    <a:pt x="16379" y="7409"/>
                  </a:lnTo>
                  <a:lnTo>
                    <a:pt x="16453" y="7310"/>
                  </a:lnTo>
                  <a:lnTo>
                    <a:pt x="16489" y="7260"/>
                  </a:lnTo>
                  <a:lnTo>
                    <a:pt x="16525" y="7209"/>
                  </a:lnTo>
                  <a:lnTo>
                    <a:pt x="16559" y="7158"/>
                  </a:lnTo>
                  <a:lnTo>
                    <a:pt x="16594" y="7106"/>
                  </a:lnTo>
                  <a:lnTo>
                    <a:pt x="16628" y="7053"/>
                  </a:lnTo>
                  <a:lnTo>
                    <a:pt x="16660" y="7001"/>
                  </a:lnTo>
                  <a:lnTo>
                    <a:pt x="16693" y="6947"/>
                  </a:lnTo>
                  <a:lnTo>
                    <a:pt x="16723" y="6893"/>
                  </a:lnTo>
                  <a:lnTo>
                    <a:pt x="16755" y="6840"/>
                  </a:lnTo>
                  <a:lnTo>
                    <a:pt x="16784" y="6786"/>
                  </a:lnTo>
                  <a:lnTo>
                    <a:pt x="16813" y="6731"/>
                  </a:lnTo>
                  <a:lnTo>
                    <a:pt x="16842" y="6676"/>
                  </a:lnTo>
                  <a:lnTo>
                    <a:pt x="16869" y="6619"/>
                  </a:lnTo>
                  <a:lnTo>
                    <a:pt x="16895" y="6563"/>
                  </a:lnTo>
                  <a:lnTo>
                    <a:pt x="16922" y="6506"/>
                  </a:lnTo>
                  <a:lnTo>
                    <a:pt x="16946" y="6450"/>
                  </a:lnTo>
                  <a:lnTo>
                    <a:pt x="16971" y="6392"/>
                  </a:lnTo>
                  <a:lnTo>
                    <a:pt x="16995" y="6334"/>
                  </a:lnTo>
                  <a:lnTo>
                    <a:pt x="17017" y="6276"/>
                  </a:lnTo>
                  <a:lnTo>
                    <a:pt x="17039" y="6217"/>
                  </a:lnTo>
                  <a:lnTo>
                    <a:pt x="17059" y="6158"/>
                  </a:lnTo>
                  <a:lnTo>
                    <a:pt x="17079" y="6098"/>
                  </a:lnTo>
                  <a:lnTo>
                    <a:pt x="17098" y="6039"/>
                  </a:lnTo>
                  <a:lnTo>
                    <a:pt x="17116" y="5978"/>
                  </a:lnTo>
                  <a:lnTo>
                    <a:pt x="17134" y="5919"/>
                  </a:lnTo>
                  <a:lnTo>
                    <a:pt x="17150" y="5857"/>
                  </a:lnTo>
                  <a:lnTo>
                    <a:pt x="17166" y="5796"/>
                  </a:lnTo>
                  <a:lnTo>
                    <a:pt x="17179" y="5736"/>
                  </a:lnTo>
                  <a:lnTo>
                    <a:pt x="17193" y="5674"/>
                  </a:lnTo>
                  <a:lnTo>
                    <a:pt x="17206" y="5612"/>
                  </a:lnTo>
                  <a:lnTo>
                    <a:pt x="17218" y="5550"/>
                  </a:lnTo>
                  <a:lnTo>
                    <a:pt x="17228" y="5486"/>
                  </a:lnTo>
                  <a:lnTo>
                    <a:pt x="17237" y="5424"/>
                  </a:lnTo>
                  <a:lnTo>
                    <a:pt x="17247" y="5361"/>
                  </a:lnTo>
                  <a:lnTo>
                    <a:pt x="17254" y="5298"/>
                  </a:lnTo>
                  <a:lnTo>
                    <a:pt x="17261" y="5234"/>
                  </a:lnTo>
                  <a:lnTo>
                    <a:pt x="17266" y="5171"/>
                  </a:lnTo>
                  <a:lnTo>
                    <a:pt x="17272" y="5106"/>
                  </a:lnTo>
                  <a:lnTo>
                    <a:pt x="17274" y="5043"/>
                  </a:lnTo>
                  <a:lnTo>
                    <a:pt x="17277" y="4978"/>
                  </a:lnTo>
                  <a:lnTo>
                    <a:pt x="17279" y="4913"/>
                  </a:lnTo>
                  <a:lnTo>
                    <a:pt x="17280" y="4848"/>
                  </a:lnTo>
                  <a:lnTo>
                    <a:pt x="17280" y="4770"/>
                  </a:lnTo>
                  <a:lnTo>
                    <a:pt x="17280" y="4767"/>
                  </a:lnTo>
                  <a:lnTo>
                    <a:pt x="17279" y="4702"/>
                  </a:lnTo>
                  <a:lnTo>
                    <a:pt x="17277" y="4637"/>
                  </a:lnTo>
                  <a:lnTo>
                    <a:pt x="17274" y="4573"/>
                  </a:lnTo>
                  <a:lnTo>
                    <a:pt x="17270" y="4509"/>
                  </a:lnTo>
                  <a:lnTo>
                    <a:pt x="17266" y="4446"/>
                  </a:lnTo>
                  <a:lnTo>
                    <a:pt x="17261" y="4381"/>
                  </a:lnTo>
                  <a:lnTo>
                    <a:pt x="17254" y="4318"/>
                  </a:lnTo>
                  <a:lnTo>
                    <a:pt x="17246" y="4256"/>
                  </a:lnTo>
                  <a:lnTo>
                    <a:pt x="17237" y="4192"/>
                  </a:lnTo>
                  <a:lnTo>
                    <a:pt x="17228" y="4129"/>
                  </a:lnTo>
                  <a:lnTo>
                    <a:pt x="17217" y="4067"/>
                  </a:lnTo>
                  <a:lnTo>
                    <a:pt x="17206" y="4005"/>
                  </a:lnTo>
                  <a:lnTo>
                    <a:pt x="17193" y="3943"/>
                  </a:lnTo>
                  <a:lnTo>
                    <a:pt x="17179" y="3881"/>
                  </a:lnTo>
                  <a:lnTo>
                    <a:pt x="17164" y="3820"/>
                  </a:lnTo>
                  <a:lnTo>
                    <a:pt x="17149" y="3760"/>
                  </a:lnTo>
                  <a:lnTo>
                    <a:pt x="17133" y="3699"/>
                  </a:lnTo>
                  <a:lnTo>
                    <a:pt x="17116" y="3638"/>
                  </a:lnTo>
                  <a:lnTo>
                    <a:pt x="17098" y="3579"/>
                  </a:lnTo>
                  <a:lnTo>
                    <a:pt x="17079" y="3518"/>
                  </a:lnTo>
                  <a:lnTo>
                    <a:pt x="17058" y="3459"/>
                  </a:lnTo>
                  <a:lnTo>
                    <a:pt x="17037" y="3400"/>
                  </a:lnTo>
                  <a:lnTo>
                    <a:pt x="17017" y="3342"/>
                  </a:lnTo>
                  <a:lnTo>
                    <a:pt x="16993" y="3284"/>
                  </a:lnTo>
                  <a:lnTo>
                    <a:pt x="16970" y="3226"/>
                  </a:lnTo>
                  <a:lnTo>
                    <a:pt x="16946" y="3168"/>
                  </a:lnTo>
                  <a:lnTo>
                    <a:pt x="16922" y="3112"/>
                  </a:lnTo>
                  <a:lnTo>
                    <a:pt x="16895" y="3055"/>
                  </a:lnTo>
                  <a:lnTo>
                    <a:pt x="16869" y="2999"/>
                  </a:lnTo>
                  <a:lnTo>
                    <a:pt x="16842" y="2944"/>
                  </a:lnTo>
                  <a:lnTo>
                    <a:pt x="16813" y="2889"/>
                  </a:lnTo>
                  <a:lnTo>
                    <a:pt x="16784" y="2833"/>
                  </a:lnTo>
                  <a:close/>
                </a:path>
              </a:pathLst>
            </a:custGeom>
            <a:gradFill rotWithShape="0">
              <a:gsLst>
                <a:gs pos="0">
                  <a:srgbClr val="47FFD1"/>
                </a:gs>
                <a:gs pos="100000">
                  <a:srgbClr val="00664D"/>
                </a:gs>
              </a:gsLst>
              <a:lin ang="228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</p:grpSp>
      <p:grpSp>
        <p:nvGrpSpPr>
          <p:cNvPr id="4103" name="Group 10">
            <a:extLst>
              <a:ext uri="{FF2B5EF4-FFF2-40B4-BE49-F238E27FC236}">
                <a16:creationId xmlns:a16="http://schemas.microsoft.com/office/drawing/2014/main" id="{70A54602-3733-7911-21A2-83015F564D4C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2120900"/>
            <a:ext cx="1816100" cy="1347788"/>
            <a:chOff x="3444" y="1336"/>
            <a:chExt cx="1144" cy="849"/>
          </a:xfrm>
        </p:grpSpPr>
        <p:pic>
          <p:nvPicPr>
            <p:cNvPr id="4116" name="Picture 11">
              <a:extLst>
                <a:ext uri="{FF2B5EF4-FFF2-40B4-BE49-F238E27FC236}">
                  <a16:creationId xmlns:a16="http://schemas.microsoft.com/office/drawing/2014/main" id="{348D234E-4D19-A3F7-7A71-860391B77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336"/>
              <a:ext cx="1144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7" name="Text Box 12">
              <a:extLst>
                <a:ext uri="{FF2B5EF4-FFF2-40B4-BE49-F238E27FC236}">
                  <a16:creationId xmlns:a16="http://schemas.microsoft.com/office/drawing/2014/main" id="{87980179-1DEC-6147-32B5-F37447B45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1346"/>
              <a:ext cx="1122" cy="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sr-Latn-RS" altLang="sr-Latn-RS"/>
            </a:p>
          </p:txBody>
        </p:sp>
      </p:grpSp>
      <p:grpSp>
        <p:nvGrpSpPr>
          <p:cNvPr id="4104" name="Group 13">
            <a:extLst>
              <a:ext uri="{FF2B5EF4-FFF2-40B4-BE49-F238E27FC236}">
                <a16:creationId xmlns:a16="http://schemas.microsoft.com/office/drawing/2014/main" id="{F36B42CA-7A75-9745-62DC-DDC6A0D6563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74850"/>
            <a:ext cx="1785938" cy="1609725"/>
            <a:chOff x="864" y="1244"/>
            <a:chExt cx="1125" cy="1014"/>
          </a:xfrm>
        </p:grpSpPr>
        <p:pic>
          <p:nvPicPr>
            <p:cNvPr id="4114" name="Picture 14">
              <a:extLst>
                <a:ext uri="{FF2B5EF4-FFF2-40B4-BE49-F238E27FC236}">
                  <a16:creationId xmlns:a16="http://schemas.microsoft.com/office/drawing/2014/main" id="{6BDBBF6E-A2B2-5501-2D12-FFAFC8CA1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4"/>
              <a:ext cx="1125" cy="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5" name="Text Box 15">
              <a:extLst>
                <a:ext uri="{FF2B5EF4-FFF2-40B4-BE49-F238E27FC236}">
                  <a16:creationId xmlns:a16="http://schemas.microsoft.com/office/drawing/2014/main" id="{AD93214F-002A-3E1F-686F-1A0885F0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" y="1252"/>
              <a:ext cx="1108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sr-Latn-RS" altLang="sr-Latn-RS"/>
            </a:p>
          </p:txBody>
        </p:sp>
      </p:grpSp>
      <p:grpSp>
        <p:nvGrpSpPr>
          <p:cNvPr id="4105" name="Group 16">
            <a:extLst>
              <a:ext uri="{FF2B5EF4-FFF2-40B4-BE49-F238E27FC236}">
                <a16:creationId xmlns:a16="http://schemas.microsoft.com/office/drawing/2014/main" id="{9DD9C79E-F0C1-341E-6A4C-B0AA88A0C28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1974850"/>
            <a:ext cx="1792288" cy="1609725"/>
            <a:chOff x="2588" y="1244"/>
            <a:chExt cx="1129" cy="1014"/>
          </a:xfrm>
        </p:grpSpPr>
        <p:pic>
          <p:nvPicPr>
            <p:cNvPr id="4112" name="Picture 17">
              <a:extLst>
                <a:ext uri="{FF2B5EF4-FFF2-40B4-BE49-F238E27FC236}">
                  <a16:creationId xmlns:a16="http://schemas.microsoft.com/office/drawing/2014/main" id="{BB0968B6-F0F5-F38C-2263-260DC6B9A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" y="1244"/>
              <a:ext cx="1129" cy="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3" name="Text Box 18">
              <a:extLst>
                <a:ext uri="{FF2B5EF4-FFF2-40B4-BE49-F238E27FC236}">
                  <a16:creationId xmlns:a16="http://schemas.microsoft.com/office/drawing/2014/main" id="{B80BBE0C-2E65-76B2-B27F-29A5CF46A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7" y="1252"/>
              <a:ext cx="1109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sr-Latn-RS" altLang="sr-Latn-RS"/>
            </a:p>
          </p:txBody>
        </p:sp>
      </p:grpSp>
      <p:grpSp>
        <p:nvGrpSpPr>
          <p:cNvPr id="4106" name="Group 19">
            <a:extLst>
              <a:ext uri="{FF2B5EF4-FFF2-40B4-BE49-F238E27FC236}">
                <a16:creationId xmlns:a16="http://schemas.microsoft.com/office/drawing/2014/main" id="{36DD2307-5754-B298-092E-E2BC1A39A022}"/>
              </a:ext>
            </a:extLst>
          </p:cNvPr>
          <p:cNvGrpSpPr>
            <a:grpSpLocks/>
          </p:cNvGrpSpPr>
          <p:nvPr/>
        </p:nvGrpSpPr>
        <p:grpSpPr bwMode="auto">
          <a:xfrm>
            <a:off x="6851650" y="1974850"/>
            <a:ext cx="1792288" cy="1609725"/>
            <a:chOff x="4316" y="1244"/>
            <a:chExt cx="1129" cy="1014"/>
          </a:xfrm>
        </p:grpSpPr>
        <p:pic>
          <p:nvPicPr>
            <p:cNvPr id="4110" name="Picture 20">
              <a:extLst>
                <a:ext uri="{FF2B5EF4-FFF2-40B4-BE49-F238E27FC236}">
                  <a16:creationId xmlns:a16="http://schemas.microsoft.com/office/drawing/2014/main" id="{0AF76BF3-8C1E-B015-69F7-B40C7D55D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1244"/>
              <a:ext cx="1129" cy="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1" name="Text Box 21">
              <a:extLst>
                <a:ext uri="{FF2B5EF4-FFF2-40B4-BE49-F238E27FC236}">
                  <a16:creationId xmlns:a16="http://schemas.microsoft.com/office/drawing/2014/main" id="{EE62CA81-E0D5-F7D1-5EDE-342E01A16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" y="1255"/>
              <a:ext cx="1108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sr-Latn-RS" altLang="sr-Latn-RS"/>
            </a:p>
          </p:txBody>
        </p:sp>
      </p:grpSp>
      <p:cxnSp>
        <p:nvCxnSpPr>
          <p:cNvPr id="4107" name="AutoShape 22">
            <a:extLst>
              <a:ext uri="{FF2B5EF4-FFF2-40B4-BE49-F238E27FC236}">
                <a16:creationId xmlns:a16="http://schemas.microsoft.com/office/drawing/2014/main" id="{915EBB1C-27E1-AD08-36C8-CFD52DE868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2838" y="3360738"/>
            <a:ext cx="3175" cy="696912"/>
          </a:xfrm>
          <a:prstGeom prst="straightConnector1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8" name="Rectangle 23">
            <a:extLst>
              <a:ext uri="{FF2B5EF4-FFF2-40B4-BE49-F238E27FC236}">
                <a16:creationId xmlns:a16="http://schemas.microsoft.com/office/drawing/2014/main" id="{5BA985E9-AD93-8993-D090-7DA78D53B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4109" name="Rectangle 24">
            <a:extLst>
              <a:ext uri="{FF2B5EF4-FFF2-40B4-BE49-F238E27FC236}">
                <a16:creationId xmlns:a16="http://schemas.microsoft.com/office/drawing/2014/main" id="{F95A466F-2B17-47F2-E3C1-17D0215DD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471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5pPr>
      <a:lvl6pPr marL="25146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6pPr>
      <a:lvl7pPr marL="29718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7pPr>
      <a:lvl8pPr marL="3429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8pPr>
      <a:lvl9pPr marL="3886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Noto Sans CJK SC Regular" charset="0"/>
        </a:defRPr>
      </a:lvl9pPr>
    </p:titleStyle>
    <p:bodyStyle>
      <a:lvl1pPr marL="342900" indent="-342900" algn="just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50396" cy="7559676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21839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35" y="2939874"/>
            <a:ext cx="8493859" cy="3700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433" y="6741835"/>
            <a:ext cx="94530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527" y="6741835"/>
            <a:ext cx="5858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0758" y="6741835"/>
            <a:ext cx="4558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86F94E9-9AED-4AE4-BE54-E791D4E882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3711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5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5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B2BE65FB-8F06-D4D1-37B6-FF349ADD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903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082C27B2-4A5B-A2D7-78F3-5CEECA1F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76488"/>
            <a:ext cx="4479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b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dirty="0">
                <a:latin typeface="Times New Roman" panose="02020603050405020304" pitchFamily="18" charset="0"/>
              </a:rPr>
              <a:t>ПРИМЕНА ЗАКОНА О ФИНАНСИРАЊУ ПОЛИТИЧКИХ АКТИВНОСТИ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63687D0E-93D7-C981-5D6B-0C726E6F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5303838"/>
            <a:ext cx="3879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Cyrl-RS" altLang="sr-Latn-RS" sz="1600" dirty="0">
                <a:latin typeface="Times New Roman" panose="02020603050405020304" pitchFamily="18" charset="0"/>
              </a:rPr>
              <a:t>                 У Београду,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Cyrl-RS" altLang="sr-Latn-RS" sz="1600" dirty="0">
                <a:latin typeface="Times New Roman" panose="02020603050405020304" pitchFamily="18" charset="0"/>
              </a:rPr>
              <a:t>                </a:t>
            </a:r>
            <a:r>
              <a:rPr lang="en-US" altLang="sr-Latn-RS" sz="1600" dirty="0">
                <a:latin typeface="Times New Roman" panose="02020603050405020304" pitchFamily="18" charset="0"/>
              </a:rPr>
              <a:t>202</a:t>
            </a:r>
            <a:r>
              <a:rPr lang="sr-Cyrl-RS" altLang="sr-Latn-RS" sz="1600" dirty="0">
                <a:latin typeface="Times New Roman" panose="02020603050405020304" pitchFamily="18" charset="0"/>
              </a:rPr>
              <a:t>4</a:t>
            </a:r>
            <a:r>
              <a:rPr lang="en-US" altLang="sr-Latn-RS" sz="1600" dirty="0">
                <a:latin typeface="Times New Roman" panose="02020603050405020304" pitchFamily="18" charset="0"/>
              </a:rPr>
              <a:t>. </a:t>
            </a:r>
            <a:r>
              <a:rPr lang="en-US" altLang="sr-Latn-RS" sz="1600" dirty="0" err="1">
                <a:latin typeface="Times New Roman" panose="02020603050405020304" pitchFamily="18" charset="0"/>
              </a:rPr>
              <a:t>годин</a:t>
            </a:r>
            <a:r>
              <a:rPr lang="sr-Cyrl-RS" altLang="sr-Latn-RS" sz="1600" dirty="0">
                <a:latin typeface="Times New Roman" panose="02020603050405020304" pitchFamily="18" charset="0"/>
              </a:rPr>
              <a:t>а</a:t>
            </a:r>
            <a:endParaRPr lang="en-US" altLang="sr-Latn-RS" sz="1600" dirty="0">
              <a:latin typeface="Times New Roman" panose="02020603050405020304" pitchFamily="18" charset="0"/>
            </a:endParaRP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03EC73AA-2ACA-EBB0-6A82-0299B87D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96875"/>
            <a:ext cx="47148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>
            <a:extLst>
              <a:ext uri="{FF2B5EF4-FFF2-40B4-BE49-F238E27FC236}">
                <a16:creationId xmlns:a16="http://schemas.microsoft.com/office/drawing/2014/main" id="{F2DB5C6E-97AF-D07B-0C83-E6AF50B78744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047750"/>
            <a:ext cx="8996362" cy="903288"/>
            <a:chOff x="419" y="660"/>
            <a:chExt cx="5667" cy="569"/>
          </a:xfrm>
        </p:grpSpPr>
        <p:pic>
          <p:nvPicPr>
            <p:cNvPr id="28680" name="Picture 2">
              <a:extLst>
                <a:ext uri="{FF2B5EF4-FFF2-40B4-BE49-F238E27FC236}">
                  <a16:creationId xmlns:a16="http://schemas.microsoft.com/office/drawing/2014/main" id="{43E8DD22-B239-B9A9-98D4-A8A639E43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660"/>
              <a:ext cx="5667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1" name="Text Box 3">
              <a:extLst>
                <a:ext uri="{FF2B5EF4-FFF2-40B4-BE49-F238E27FC236}">
                  <a16:creationId xmlns:a16="http://schemas.microsoft.com/office/drawing/2014/main" id="{08472ADA-5488-C187-8F22-F4956878D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761"/>
              <a:ext cx="5467" cy="35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5" name="AutoShape 4">
            <a:extLst>
              <a:ext uri="{FF2B5EF4-FFF2-40B4-BE49-F238E27FC236}">
                <a16:creationId xmlns:a16="http://schemas.microsoft.com/office/drawing/2014/main" id="{1E5E52B6-15EF-F056-6DA6-98830543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D28767A6-2BD9-9E77-882A-5349DA0F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96875"/>
            <a:ext cx="3357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58E28816-1802-C4C4-567C-9FC7A0F7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68651"/>
            <a:ext cx="9259888" cy="4985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tabLst>
                <a:tab pos="2943225" algn="l"/>
              </a:tabLst>
            </a:pPr>
            <a:r>
              <a:rPr lang="ru-RU" sz="1800" b="1" i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Стицање и приход од имовине </a:t>
            </a:r>
            <a:endParaRPr lang="ru-RU" sz="1800" b="1" i="1" kern="1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Ø"/>
              <a:tabLst>
                <a:tab pos="2943225" algn="l"/>
              </a:tabLst>
            </a:pP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Политичке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странке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имају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могућност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стицања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искључиво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политичке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дозвољене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складу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8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Ø"/>
              <a:tabLst>
                <a:tab pos="2943225" algn="l"/>
              </a:tabLst>
            </a:pPr>
            <a:r>
              <a:rPr lang="sr-Cyrl-RS" sz="1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Имовину политичке странке чине непокретности и покретне ствари</a:t>
            </a:r>
            <a:endParaRPr lang="sr-Latn-RS" sz="18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altLang="sr-Latn-RS" sz="1400" b="1" i="1" dirty="0">
                <a:latin typeface="Times New Roman" panose="02020603050405020304" pitchFamily="18" charset="0"/>
              </a:rPr>
              <a:t>Купопродаја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400" b="1" i="1" dirty="0">
                <a:latin typeface="Times New Roman" panose="02020603050405020304" pitchFamily="18" charset="0"/>
              </a:rPr>
              <a:t>                              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400" b="1" i="1" dirty="0">
                <a:latin typeface="Times New Roman" panose="02020603050405020304" pitchFamily="18" charset="0"/>
              </a:rPr>
              <a:t>Политичка странка                                                            Наслеђивање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400" b="1" i="1" dirty="0"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400" i="1" dirty="0">
                <a:latin typeface="Times New Roman" panose="02020603050405020304" pitchFamily="18" charset="0"/>
              </a:rPr>
              <a:t>	                                                                                                </a:t>
            </a:r>
            <a:r>
              <a:rPr lang="ru-RU" altLang="sr-Latn-RS" sz="1400" b="1" i="1" dirty="0">
                <a:latin typeface="Times New Roman" panose="02020603050405020304" pitchFamily="18" charset="0"/>
              </a:rPr>
              <a:t>Легат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200" b="1" i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200" b="1" i="1" dirty="0">
              <a:latin typeface="Times New Roman" panose="02020603050405020304" pitchFamily="18" charset="0"/>
            </a:endParaRPr>
          </a:p>
          <a:p>
            <a:pPr marL="171450" indent="-171450" algn="l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Политичка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странка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стекне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непокретну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јавних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извора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користити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искључиво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политичке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отуђити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накнаде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цени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тржишне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процени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надлежног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пореског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5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r>
              <a:rPr lang="en-US" sz="18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1800" kern="1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ru-RU" altLang="sr-Latn-R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200" b="1" i="1" dirty="0">
              <a:latin typeface="Times New Roman" panose="02020603050405020304" pitchFamily="18" charset="0"/>
            </a:endParaRPr>
          </a:p>
        </p:txBody>
      </p:sp>
      <p:sp>
        <p:nvSpPr>
          <p:cNvPr id="2" name="AutoShape 27">
            <a:extLst>
              <a:ext uri="{FF2B5EF4-FFF2-40B4-BE49-F238E27FC236}">
                <a16:creationId xmlns:a16="http://schemas.microsoft.com/office/drawing/2014/main" id="{4F9FEF06-3C0C-D46F-FF04-F27E414277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59992" y="4028475"/>
            <a:ext cx="1811626" cy="983515"/>
          </a:xfrm>
          <a:prstGeom prst="notchedRightArrow">
            <a:avLst>
              <a:gd name="adj1" fmla="val 50000"/>
              <a:gd name="adj2" fmla="val 42273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0"/>
            <a:r>
              <a:rPr lang="en-US" sz="1400" b="1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Стицање</a:t>
            </a:r>
            <a:r>
              <a:rPr lang="en-US" sz="1400" b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endParaRPr lang="sr-Latn-RS" sz="1400" b="1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7669C3-6EA5-48D0-369C-E331CA804E1A}"/>
              </a:ext>
            </a:extLst>
          </p:cNvPr>
          <p:cNvCxnSpPr>
            <a:cxnSpLocks/>
          </p:cNvCxnSpPr>
          <p:nvPr/>
        </p:nvCxnSpPr>
        <p:spPr>
          <a:xfrm flipV="1">
            <a:off x="3971618" y="4068983"/>
            <a:ext cx="886278" cy="451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70C2F7-115B-56C9-AF3F-F0AD73C9D615}"/>
              </a:ext>
            </a:extLst>
          </p:cNvPr>
          <p:cNvCxnSpPr>
            <a:cxnSpLocks/>
          </p:cNvCxnSpPr>
          <p:nvPr/>
        </p:nvCxnSpPr>
        <p:spPr>
          <a:xfrm>
            <a:off x="3971618" y="4540366"/>
            <a:ext cx="874852" cy="7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29410C-22A5-E35B-8935-67A1A6FACB94}"/>
              </a:ext>
            </a:extLst>
          </p:cNvPr>
          <p:cNvCxnSpPr>
            <a:cxnSpLocks/>
          </p:cNvCxnSpPr>
          <p:nvPr/>
        </p:nvCxnSpPr>
        <p:spPr>
          <a:xfrm>
            <a:off x="3971618" y="4537847"/>
            <a:ext cx="814270" cy="422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1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">
            <a:extLst>
              <a:ext uri="{FF2B5EF4-FFF2-40B4-BE49-F238E27FC236}">
                <a16:creationId xmlns:a16="http://schemas.microsoft.com/office/drawing/2014/main" id="{EA48C65C-D4BC-8380-9A4C-AD55266BCF7A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174163" cy="1035050"/>
            <a:chOff x="330" y="534"/>
            <a:chExt cx="5779" cy="652"/>
          </a:xfrm>
        </p:grpSpPr>
        <p:pic>
          <p:nvPicPr>
            <p:cNvPr id="47114" name="Picture 2">
              <a:extLst>
                <a:ext uri="{FF2B5EF4-FFF2-40B4-BE49-F238E27FC236}">
                  <a16:creationId xmlns:a16="http://schemas.microsoft.com/office/drawing/2014/main" id="{9B28BC5D-4984-04FF-A43E-01463A7B0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779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15" name="Text Box 3">
              <a:extLst>
                <a:ext uri="{FF2B5EF4-FFF2-40B4-BE49-F238E27FC236}">
                  <a16:creationId xmlns:a16="http://schemas.microsoft.com/office/drawing/2014/main" id="{FE1C987A-47F0-64BF-ED7E-0DE4D203D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576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>
                  <a:latin typeface="Calibri" panose="020F0502020204030204" pitchFamily="34" charset="0"/>
                </a:rPr>
                <a:t>      </a:t>
              </a:r>
              <a:r>
                <a:rPr lang="sr-Cyrl-R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Финансирање редовног рада </a:t>
              </a:r>
              <a:r>
                <a:rPr lang="en-U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 субјеката</a:t>
              </a:r>
              <a:br>
                <a:rPr lang="en-U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107" name="AutoShape 4">
            <a:extLst>
              <a:ext uri="{FF2B5EF4-FFF2-40B4-BE49-F238E27FC236}">
                <a16:creationId xmlns:a16="http://schemas.microsoft.com/office/drawing/2014/main" id="{A8D62442-E2EA-376A-F8E1-4F718833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47108" name="Picture 5">
            <a:extLst>
              <a:ext uri="{FF2B5EF4-FFF2-40B4-BE49-F238E27FC236}">
                <a16:creationId xmlns:a16="http://schemas.microsoft.com/office/drawing/2014/main" id="{9FBD587B-F2F9-8113-E657-75E2456D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3" name="Text Box 8">
            <a:extLst>
              <a:ext uri="{FF2B5EF4-FFF2-40B4-BE49-F238E27FC236}">
                <a16:creationId xmlns:a16="http://schemas.microsoft.com/office/drawing/2014/main" id="{6E2C7152-C8C1-9A81-ADCF-368ABC60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1" y="1920875"/>
            <a:ext cx="877252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47111" name="Text Box 10">
            <a:extLst>
              <a:ext uri="{FF2B5EF4-FFF2-40B4-BE49-F238E27FC236}">
                <a16:creationId xmlns:a16="http://schemas.microsoft.com/office/drawing/2014/main" id="{91BFFC21-6142-2669-930F-EC04EE313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49" y="1920875"/>
            <a:ext cx="8772526" cy="4708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u="sng" dirty="0" err="1">
                <a:latin typeface="Times New Roman" panose="02020603050405020304" pitchFamily="18" charset="0"/>
                <a:cs typeface="DejaVu Sans" charset="0"/>
              </a:rPr>
              <a:t>редовног</a:t>
            </a:r>
            <a:r>
              <a:rPr lang="en-US" altLang="sr-Latn-RS" sz="2000" b="1" i="1" u="sng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u="sng" dirty="0" err="1">
                <a:latin typeface="Times New Roman" panose="02020603050405020304" pitchFamily="18" charset="0"/>
                <a:cs typeface="DejaVu Sans" charset="0"/>
              </a:rPr>
              <a:t>рада</a:t>
            </a:r>
            <a:r>
              <a:rPr lang="sr-Cyrl-RS" altLang="sr-Latn-RS" sz="2000" b="1" i="1" u="sng" dirty="0">
                <a:latin typeface="Times New Roman" panose="02020603050405020304" pitchFamily="18" charset="0"/>
                <a:cs typeface="DejaVu Sans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Политичка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странка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може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имати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: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-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више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-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девизни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Преко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врши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сав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промет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средстава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намењених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редовног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рада</a:t>
            </a: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Група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грађана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отвара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текући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физичко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лице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одређено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споразумом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о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оснивању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чему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може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бити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ово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лице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користи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сопствене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потребе</a:t>
            </a: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4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">
            <a:extLst>
              <a:ext uri="{FF2B5EF4-FFF2-40B4-BE49-F238E27FC236}">
                <a16:creationId xmlns:a16="http://schemas.microsoft.com/office/drawing/2014/main" id="{5446D796-A1A9-45C4-F51E-4922DE7C6DBC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174163" cy="1035050"/>
            <a:chOff x="330" y="534"/>
            <a:chExt cx="5779" cy="652"/>
          </a:xfrm>
        </p:grpSpPr>
        <p:pic>
          <p:nvPicPr>
            <p:cNvPr id="49162" name="Picture 2">
              <a:extLst>
                <a:ext uri="{FF2B5EF4-FFF2-40B4-BE49-F238E27FC236}">
                  <a16:creationId xmlns:a16="http://schemas.microsoft.com/office/drawing/2014/main" id="{53F8E89E-066D-CE98-486C-03627BCEA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779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163" name="Text Box 3">
              <a:extLst>
                <a:ext uri="{FF2B5EF4-FFF2-40B4-BE49-F238E27FC236}">
                  <a16:creationId xmlns:a16="http://schemas.microsoft.com/office/drawing/2014/main" id="{F03394D9-2926-6021-2039-D67F1F606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576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Финансирање редовног рада </a:t>
              </a:r>
              <a:r>
                <a:rPr lang="en-U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 субјеката</a:t>
              </a:r>
              <a:br>
                <a:rPr lang="en-U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AutoShape 4">
            <a:extLst>
              <a:ext uri="{FF2B5EF4-FFF2-40B4-BE49-F238E27FC236}">
                <a16:creationId xmlns:a16="http://schemas.microsoft.com/office/drawing/2014/main" id="{B3E2C379-C233-89DB-0065-6B010D9E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49156" name="Picture 5">
            <a:extLst>
              <a:ext uri="{FF2B5EF4-FFF2-40B4-BE49-F238E27FC236}">
                <a16:creationId xmlns:a16="http://schemas.microsoft.com/office/drawing/2014/main" id="{24D3C57B-C5AC-CE7A-4647-194810F5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1" name="Text Box 8">
            <a:extLst>
              <a:ext uri="{FF2B5EF4-FFF2-40B4-BE49-F238E27FC236}">
                <a16:creationId xmlns:a16="http://schemas.microsoft.com/office/drawing/2014/main" id="{892C6912-91EC-1900-16CF-6639F3FC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38375"/>
            <a:ext cx="935513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Latn-RS" altLang="sr-Latn-RS"/>
          </a:p>
        </p:txBody>
      </p:sp>
      <p:sp>
        <p:nvSpPr>
          <p:cNvPr id="49158" name="Text Box 9">
            <a:extLst>
              <a:ext uri="{FF2B5EF4-FFF2-40B4-BE49-F238E27FC236}">
                <a16:creationId xmlns:a16="http://schemas.microsoft.com/office/drawing/2014/main" id="{BBFEE4F0-97D0-898C-1061-BD30D7601C2D}"/>
              </a:ext>
            </a:extLst>
          </p:cNvPr>
          <p:cNvSpPr txBox="1">
            <a:spLocks noChangeArrowheads="1"/>
          </p:cNvSpPr>
          <p:nvPr/>
        </p:nvSpPr>
        <p:spPr bwMode="auto">
          <a:xfrm rot="499025">
            <a:off x="639763" y="2011363"/>
            <a:ext cx="87788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         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49159" name="Text Box 10">
            <a:extLst>
              <a:ext uri="{FF2B5EF4-FFF2-40B4-BE49-F238E27FC236}">
                <a16:creationId xmlns:a16="http://schemas.microsoft.com/office/drawing/2014/main" id="{A5E8BB05-D620-EC11-38E9-19BB0FCB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920875"/>
            <a:ext cx="8778874" cy="52736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Коришћење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средстава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редован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рад</a:t>
            </a:r>
            <a:endParaRPr lang="en-US" altLang="sr-Latn-RS" sz="2000" b="1" i="1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редовног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користе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:</a:t>
            </a:r>
            <a:endParaRPr lang="sr-Cyrl-R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 algn="l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рад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бирачима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чланством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</a:t>
            </a:r>
          </a:p>
          <a:p>
            <a:pPr marL="342900" indent="-34290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трошкове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превоза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одржавање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скупова</a:t>
            </a: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трошкове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промоције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рекламног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материјала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публикација</a:t>
            </a: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трошкове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истраживања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мњења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обуке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међународну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сарадњу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</a:t>
            </a:r>
          </a:p>
          <a:p>
            <a:pPr marL="342900" indent="-34290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трошкове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зарада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накнада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запослених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комуналне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трошкове</a:t>
            </a: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 и сл.</a:t>
            </a: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Најмање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5%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укупних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средстава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извора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добијених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редован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рад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мора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искористити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стручно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усавршавање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оспособљавање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међународну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сарадњу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рад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чланством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 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редовног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могу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користити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кампању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само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складу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Законом</a:t>
            </a: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, преносом на посебан рачун 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Хуманитарне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активности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,</a:t>
            </a:r>
            <a:r>
              <a:rPr lang="sr-Cyrl-R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донације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разним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удружењима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не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представљају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политичку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активност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нису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дозвољене</a:t>
            </a:r>
            <a:endParaRPr lang="en-US" altLang="sr-Latn-RS" sz="2000" b="1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b="1" dirty="0"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9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">
            <a:extLst>
              <a:ext uri="{FF2B5EF4-FFF2-40B4-BE49-F238E27FC236}">
                <a16:creationId xmlns:a16="http://schemas.microsoft.com/office/drawing/2014/main" id="{330B0C5C-54AC-958B-B53E-BE2E3AA6CFD5}"/>
              </a:ext>
            </a:extLst>
          </p:cNvPr>
          <p:cNvGrpSpPr>
            <a:grpSpLocks/>
          </p:cNvGrpSpPr>
          <p:nvPr/>
        </p:nvGrpSpPr>
        <p:grpSpPr bwMode="auto">
          <a:xfrm>
            <a:off x="407717" y="1005467"/>
            <a:ext cx="9004300" cy="1055688"/>
            <a:chOff x="284" y="614"/>
            <a:chExt cx="5672" cy="665"/>
          </a:xfrm>
        </p:grpSpPr>
        <p:pic>
          <p:nvPicPr>
            <p:cNvPr id="51212" name="Picture 2">
              <a:extLst>
                <a:ext uri="{FF2B5EF4-FFF2-40B4-BE49-F238E27FC236}">
                  <a16:creationId xmlns:a16="http://schemas.microsoft.com/office/drawing/2014/main" id="{9E0CFD7E-C340-4220-65A3-FAE847379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4"/>
              <a:ext cx="5672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13" name="Text Box 3">
              <a:extLst>
                <a:ext uri="{FF2B5EF4-FFF2-40B4-BE49-F238E27FC236}">
                  <a16:creationId xmlns:a16="http://schemas.microsoft.com/office/drawing/2014/main" id="{C949C1F7-1563-D5A6-57BF-D98D70722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716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 	ПОДНОШЕЊЕ ГОДИШЊЕГ ИЗВЕШТАЈА О ФИНАНСИРАЊУ И ВОЂЕЊЕ ЕВИДЕНЦИЈЕ</a:t>
              </a:r>
              <a:br>
                <a:rPr lang="en-US" altLang="sr-Latn-R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03" name="AutoShape 4">
            <a:extLst>
              <a:ext uri="{FF2B5EF4-FFF2-40B4-BE49-F238E27FC236}">
                <a16:creationId xmlns:a16="http://schemas.microsoft.com/office/drawing/2014/main" id="{B7B3A92C-AC79-38A4-C1EA-99DE547E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51204" name="Picture 5">
            <a:extLst>
              <a:ext uri="{FF2B5EF4-FFF2-40B4-BE49-F238E27FC236}">
                <a16:creationId xmlns:a16="http://schemas.microsoft.com/office/drawing/2014/main" id="{16AB7FCA-B15E-1468-7569-79913987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9" name="Text Box 12">
            <a:extLst>
              <a:ext uri="{FF2B5EF4-FFF2-40B4-BE49-F238E27FC236}">
                <a16:creationId xmlns:a16="http://schemas.microsoft.com/office/drawing/2014/main" id="{0D7A7EE5-F6A7-BACB-3984-C7573DD6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54" y="1974850"/>
            <a:ext cx="9071378" cy="53360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Политички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субјекти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који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имају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представнике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представничким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телима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регистроване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политичке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странке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имају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законску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обавезу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: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воде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књиговодство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пореклу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висини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структури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прихода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расхода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складу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прописима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уређују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рачуноводство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ревизију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воде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посебну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евиденцију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о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прилозима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поклонима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пруженим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услугама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без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накнаде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односно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условима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одступају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тржишних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воде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евиденцију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о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имовини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sr-Latn-RS" sz="1800" dirty="0">
                <a:latin typeface="Times New Roman" panose="02020603050405020304" pitchFamily="18" charset="0"/>
              </a:rPr>
              <a:t>             да до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30. априла </a:t>
            </a:r>
            <a:r>
              <a:rPr lang="ru-RU" altLang="sr-Latn-RS" sz="1800" dirty="0">
                <a:latin typeface="Times New Roman" panose="02020603050405020304" pitchFamily="18" charset="0"/>
              </a:rPr>
              <a:t>текуће године подносе годишњи извештај о финансирању, који        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sr-Latn-RS" sz="1800" dirty="0">
                <a:latin typeface="Times New Roman" panose="02020603050405020304" pitchFamily="18" charset="0"/>
              </a:rPr>
              <a:t>             садржи податке о прилозима и имовини;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sr-Latn-RS" sz="1800" dirty="0">
                <a:latin typeface="Times New Roman" panose="02020603050405020304" pitchFamily="18" charset="0"/>
              </a:rPr>
              <a:t>уз извештај доставља се и мишљење овлашћеног ревизора.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Од ове обавезе су изузете политичке странке и групе грађана које у години за коју подносе годишњи извештај о финанирању имају прилив или одлив средстава по рачунима чији износ не прелази једну просечну месечну зараду.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ru-RU" altLang="sr-Latn-RS" sz="1800" b="1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sr-Latn-RS" sz="1800" b="1" dirty="0">
                <a:latin typeface="Times New Roman" panose="02020603050405020304" pitchFamily="18" charset="0"/>
              </a:rPr>
              <a:t>И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звештај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се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обавезно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подноси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у 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електронској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и 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писаној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</a:t>
            </a:r>
            <a:r>
              <a:rPr lang="en-US" altLang="sr-Latn-RS" sz="1800" b="1" dirty="0" err="1">
                <a:latin typeface="Times New Roman" panose="02020603050405020304" pitchFamily="18" charset="0"/>
              </a:rPr>
              <a:t>форми</a:t>
            </a:r>
            <a:r>
              <a:rPr lang="sr-Cyrl-RS" altLang="sr-Latn-RS" sz="1800" b="1" dirty="0">
                <a:latin typeface="Times New Roman" panose="02020603050405020304" pitchFamily="18" charset="0"/>
              </a:rPr>
              <a:t>!!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US" altLang="sr-Latn-RS" sz="1800" b="1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sr-Latn-RS" sz="1800" dirty="0">
                <a:latin typeface="Times New Roman" panose="02020603050405020304" pitchFamily="18" charset="0"/>
              </a:rPr>
              <a:t>да у року од осам дана на свом веб сајту објаве годишњи финансијски извештај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sr-Latn-RS" sz="1800" dirty="0">
                <a:latin typeface="Times New Roman" panose="02020603050405020304" pitchFamily="18" charset="0"/>
              </a:rPr>
              <a:t>садржина годишњег извештаја је уређена Правилником о евиденцијама и извештајима политичког субјекта,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који је објављен на сајту Агенције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b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nadapopovic.edu.rs - ШКОЛСКИ КАЛЕНДАР">
            <a:extLst>
              <a:ext uri="{FF2B5EF4-FFF2-40B4-BE49-F238E27FC236}">
                <a16:creationId xmlns:a16="http://schemas.microsoft.com/office/drawing/2014/main" id="{1669302F-104C-BBC7-234F-3E5A3E85F0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4095494"/>
            <a:ext cx="419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phic 2" descr="Idea with solid fill">
            <a:extLst>
              <a:ext uri="{FF2B5EF4-FFF2-40B4-BE49-F238E27FC236}">
                <a16:creationId xmlns:a16="http://schemas.microsoft.com/office/drawing/2014/main" id="{8ED2C186-91D0-14DE-53F1-3EF83A54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8093" y="5562326"/>
            <a:ext cx="715690" cy="7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>
            <a:extLst>
              <a:ext uri="{FF2B5EF4-FFF2-40B4-BE49-F238E27FC236}">
                <a16:creationId xmlns:a16="http://schemas.microsoft.com/office/drawing/2014/main" id="{3A0EA956-EA04-B1C6-AD41-525896E15C90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34827" name="Picture 2">
              <a:extLst>
                <a:ext uri="{FF2B5EF4-FFF2-40B4-BE49-F238E27FC236}">
                  <a16:creationId xmlns:a16="http://schemas.microsoft.com/office/drawing/2014/main" id="{25C7DCFB-F1A8-DCFB-2E27-2396DF1A0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8" name="Text Box 3">
              <a:extLst>
                <a:ext uri="{FF2B5EF4-FFF2-40B4-BE49-F238E27FC236}">
                  <a16:creationId xmlns:a16="http://schemas.microsoft.com/office/drawing/2014/main" id="{FAA7065C-3A01-B1DD-A766-543D83857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ОТВАРАЊЕ И КОРИШЋЕЊЕ  ПОСЕБНОГ РАЧУНА ЗА ИЗБОРНУ КАМПАЊУ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en-US" altLang="sr-Latn-RS" sz="2400" b="1" dirty="0">
                  <a:latin typeface="Calibri" panose="020F0502020204030204" pitchFamily="34" charset="0"/>
                </a:rPr>
              </a:br>
              <a:r>
                <a:rPr lang="en-US" altLang="sr-Latn-RS" sz="2400" b="1" dirty="0">
                  <a:latin typeface="Calibri" panose="020F0502020204030204" pitchFamily="34" charset="0"/>
                </a:rPr>
                <a:t>    </a:t>
              </a:r>
            </a:p>
          </p:txBody>
        </p:sp>
      </p:grpSp>
      <p:sp>
        <p:nvSpPr>
          <p:cNvPr id="34819" name="AutoShape 4">
            <a:extLst>
              <a:ext uri="{FF2B5EF4-FFF2-40B4-BE49-F238E27FC236}">
                <a16:creationId xmlns:a16="http://schemas.microsoft.com/office/drawing/2014/main" id="{4C8F7385-96D9-076D-FBF9-EC223799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5556CC2B-F206-8EE1-756C-14EFBB8C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6" name="Text Box 11">
            <a:extLst>
              <a:ext uri="{FF2B5EF4-FFF2-40B4-BE49-F238E27FC236}">
                <a16:creationId xmlns:a16="http://schemas.microsoft.com/office/drawing/2014/main" id="{0618F23B-809D-06D0-C430-69820480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54213"/>
            <a:ext cx="8777287" cy="508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i="1" u="sng" dirty="0" err="1">
                <a:latin typeface="Times New Roman" panose="02020603050405020304" pitchFamily="18" charset="0"/>
                <a:cs typeface="DejaVu Sans" charset="0"/>
              </a:rPr>
              <a:t>Посебан</a:t>
            </a:r>
            <a:r>
              <a:rPr lang="en-US" altLang="sr-Latn-RS" sz="2000" b="1" i="1" u="sng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u="sng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изборне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кампање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:</a:t>
            </a:r>
            <a:endParaRPr lang="en-US" altLang="sr-Latn-RS" sz="2000" b="1" i="1" dirty="0"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отвара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након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расписивања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а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подношења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листе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може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користити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друге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сврхе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кампање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уплаћују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тај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плаћање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трошкова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кампање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врши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тог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прикупљена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редован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могу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користити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плаћање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трошкова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кампање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ако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уплате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отворен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финансирање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кампање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  <a:endParaRPr lang="sr-Cyrl-R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endParaRPr lang="sr-Cyrl-R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sr-Cyrl-RS" altLang="sr-Latn-R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која су прикупљена из јавних и приватних извора , кредита и зајмова за </a:t>
            </a:r>
            <a:r>
              <a:rPr lang="sr-Cyrl-RS" altLang="sr-Latn-R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финанирање</a:t>
            </a:r>
            <a:r>
              <a:rPr lang="sr-Cyrl-RS" altLang="sr-Latn-R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изборне кампање могу се користити искључиво за ову намену</a:t>
            </a: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приватних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извора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нису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потрошена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изборној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кампањи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морају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 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вратити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редован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подношења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извештаја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јавних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извора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нису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потрошена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изборној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кампањи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морају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   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уплатити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буџет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Републике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Србије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подношења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извештаја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.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>
            <a:extLst>
              <a:ext uri="{FF2B5EF4-FFF2-40B4-BE49-F238E27FC236}">
                <a16:creationId xmlns:a16="http://schemas.microsoft.com/office/drawing/2014/main" id="{3D4FA758-F2C7-F750-8627-8295D8E53B6C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36875" name="Picture 2">
              <a:extLst>
                <a:ext uri="{FF2B5EF4-FFF2-40B4-BE49-F238E27FC236}">
                  <a16:creationId xmlns:a16="http://schemas.microsoft.com/office/drawing/2014/main" id="{D087C703-0210-6C62-F7EE-61175AC98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76" name="Text Box 3">
              <a:extLst>
                <a:ext uri="{FF2B5EF4-FFF2-40B4-BE49-F238E27FC236}">
                  <a16:creationId xmlns:a16="http://schemas.microsoft.com/office/drawing/2014/main" id="{785C0903-2BFF-9DAA-8198-80138F709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Изборна кампања-Т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рошкови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изборне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кампање</a:t>
              </a: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36867" name="AutoShape 4">
            <a:extLst>
              <a:ext uri="{FF2B5EF4-FFF2-40B4-BE49-F238E27FC236}">
                <a16:creationId xmlns:a16="http://schemas.microsoft.com/office/drawing/2014/main" id="{6E06EAF3-7C9B-7759-3A2B-4452E024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D2D48AD5-C297-38AE-AF37-29CD5CAA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Text Box 11">
            <a:extLst>
              <a:ext uri="{FF2B5EF4-FFF2-40B4-BE49-F238E27FC236}">
                <a16:creationId xmlns:a16="http://schemas.microsoft.com/office/drawing/2014/main" id="{E02C0CC9-E60C-C66F-B961-60BD91A7C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267669"/>
            <a:ext cx="8778875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Шта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sr-Cyrl-RS" altLang="sr-Latn-RS" sz="2000" b="1" i="1" dirty="0">
                <a:latin typeface="Times New Roman" panose="02020603050405020304" pitchFamily="18" charset="0"/>
                <a:cs typeface="DejaVu Sans" charset="0"/>
              </a:rPr>
              <a:t>су трошкови 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изборн</a:t>
            </a:r>
            <a:r>
              <a:rPr lang="sr-Cyrl-RS" altLang="sr-Latn-RS" sz="2000" b="1" i="1" dirty="0">
                <a:latin typeface="Times New Roman" panose="02020603050405020304" pitchFamily="18" charset="0"/>
                <a:cs typeface="DejaVu Sans" charset="0"/>
              </a:rPr>
              <a:t>е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кампањ</a:t>
            </a:r>
            <a:r>
              <a:rPr lang="sr-Cyrl-RS" altLang="sr-Latn-RS" sz="2000" b="1" i="1" dirty="0">
                <a:latin typeface="Times New Roman" panose="02020603050405020304" pitchFamily="18" charset="0"/>
                <a:cs typeface="DejaVu Sans" charset="0"/>
              </a:rPr>
              <a:t>е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?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Cyrl-RS" altLang="sr-Latn-RS" sz="2000" b="1" i="1" dirty="0">
              <a:latin typeface="Times New Roman" panose="02020603050405020304" pitchFamily="18" charset="0"/>
              <a:cs typeface="DejaVu Sans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Трошкови изборне кампање су  трошкови свих активности које се сматрају изборном кампањом, и која представља  активности које почињу даном расписивања избора до дана доношења  укупних извештаја о резултатима избора у сврху јавног  представљања  учесника у изборима и програма, и позивање гласача да за њих гласају или да не гласају за друге учеснике, и обухватају: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sr-Cyrl-R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рад са бирачима и чланством,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одржавање скупова, израда и подела рекламног материјала, брошура,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политичко оглашавање, истраживање јавног  мњења.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спровођење обука за страначке активности, и друге активности чији трошкови су повезани за изборном кампањом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Cyrl-R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Cyrl-RS" altLang="sr-Latn-RS" sz="2000" dirty="0"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">
            <a:extLst>
              <a:ext uri="{FF2B5EF4-FFF2-40B4-BE49-F238E27FC236}">
                <a16:creationId xmlns:a16="http://schemas.microsoft.com/office/drawing/2014/main" id="{2945125B-730B-D607-0442-A6C0ACC155EA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38923" name="Picture 2">
              <a:extLst>
                <a:ext uri="{FF2B5EF4-FFF2-40B4-BE49-F238E27FC236}">
                  <a16:creationId xmlns:a16="http://schemas.microsoft.com/office/drawing/2014/main" id="{755C0E6C-330F-53ED-9E40-30DE83D4A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4" name="Text Box 3">
              <a:extLst>
                <a:ext uri="{FF2B5EF4-FFF2-40B4-BE49-F238E27FC236}">
                  <a16:creationId xmlns:a16="http://schemas.microsoft.com/office/drawing/2014/main" id="{FA724EC7-766C-7C36-CFA2-9586CC1EF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Изборна кампања-Т</a:t>
              </a:r>
              <a:r>
                <a:rPr lang="en-U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рошкови изборне кампање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38915" name="AutoShape 4">
            <a:extLst>
              <a:ext uri="{FF2B5EF4-FFF2-40B4-BE49-F238E27FC236}">
                <a16:creationId xmlns:a16="http://schemas.microsoft.com/office/drawing/2014/main" id="{5DD0562A-BA08-F193-A597-760FA883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AFE21523-7413-29A5-7D11-34921546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9">
            <a:extLst>
              <a:ext uri="{FF2B5EF4-FFF2-40B4-BE49-F238E27FC236}">
                <a16:creationId xmlns:a16="http://schemas.microsoft.com/office/drawing/2014/main" id="{9EFDD2DB-305B-8502-29DB-1043673B2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2011363"/>
            <a:ext cx="87788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>
                <a:latin typeface="Times New Roman" panose="02020603050405020304" pitchFamily="18" charset="0"/>
                <a:cs typeface="DejaVu Sans" charset="0"/>
              </a:rPr>
              <a:t>          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38919" name="Text Box 10">
            <a:extLst>
              <a:ext uri="{FF2B5EF4-FFF2-40B4-BE49-F238E27FC236}">
                <a16:creationId xmlns:a16="http://schemas.microsoft.com/office/drawing/2014/main" id="{499DBAC2-E278-C16E-8372-3100A98E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920875"/>
            <a:ext cx="882173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b="1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38920" name="Text Box 11">
            <a:extLst>
              <a:ext uri="{FF2B5EF4-FFF2-40B4-BE49-F238E27FC236}">
                <a16:creationId xmlns:a16="http://schemas.microsoft.com/office/drawing/2014/main" id="{CAB0B65D-520A-8E9E-0A5D-A7E63CE9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895475"/>
            <a:ext cx="8821737" cy="53407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Шта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sr-Cyrl-RS" altLang="sr-Latn-RS" sz="2000" b="1" i="1" dirty="0">
                <a:latin typeface="Times New Roman" panose="02020603050405020304" pitchFamily="18" charset="0"/>
                <a:cs typeface="DejaVu Sans" charset="0"/>
              </a:rPr>
              <a:t>није дозвољено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изборној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i="1" dirty="0" err="1">
                <a:latin typeface="Times New Roman" panose="02020603050405020304" pitchFamily="18" charset="0"/>
                <a:cs typeface="DejaVu Sans" charset="0"/>
              </a:rPr>
              <a:t>кампањи</a:t>
            </a:r>
            <a:r>
              <a:rPr lang="en-US" altLang="sr-Latn-RS" sz="2000" b="1" i="1" dirty="0">
                <a:latin typeface="Times New Roman" panose="02020603050405020304" pitchFamily="18" charset="0"/>
                <a:cs typeface="DejaVu Sans" charset="0"/>
              </a:rPr>
              <a:t>?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b="1" dirty="0">
              <a:latin typeface="Times New Roman" panose="02020603050405020304" pitchFamily="18" charset="0"/>
              <a:cs typeface="DejaVu Sans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Током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кампање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политичким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субјектима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није дозвољено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: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Cyrl-R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Cyrl-RS" altLang="sr-Latn-RS" sz="2000" b="1" i="1" dirty="0">
                <a:latin typeface="Times New Roman" panose="02020603050405020304" pitchFamily="18" charset="0"/>
                <a:cs typeface="DejaVu Sans" charset="0"/>
              </a:rPr>
              <a:t>да финансирају активности хуманитарног карактера, </a:t>
            </a: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као и подела промотивног материјала у виду пакета са животним намирницама или хигијенским прибором, јер то не представља политичку активност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користе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буџета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којима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кандидати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изборним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листама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као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функционери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државни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службеници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располажу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потребе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обављања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својих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службених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дужности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користе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ресурсе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службене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просторије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возила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веб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сајтове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инвентар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органа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власти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установа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предузећа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осим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случајевима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када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посебним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прописима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одређено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све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политичке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субјекте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под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истим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условима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ради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заштите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личне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безбедности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функционера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>
            <a:extLst>
              <a:ext uri="{FF2B5EF4-FFF2-40B4-BE49-F238E27FC236}">
                <a16:creationId xmlns:a16="http://schemas.microsoft.com/office/drawing/2014/main" id="{FDAAD262-5C86-4864-2F38-4AE3C68A2336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40971" name="Picture 2">
              <a:extLst>
                <a:ext uri="{FF2B5EF4-FFF2-40B4-BE49-F238E27FC236}">
                  <a16:creationId xmlns:a16="http://schemas.microsoft.com/office/drawing/2014/main" id="{7011975B-FF09-8FC8-5AB8-2822E5B76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72" name="Text Box 3">
              <a:extLst>
                <a:ext uri="{FF2B5EF4-FFF2-40B4-BE49-F238E27FC236}">
                  <a16:creationId xmlns:a16="http://schemas.microsoft.com/office/drawing/2014/main" id="{B9F812E6-958C-A357-7920-7D6D1EA59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ОБЕЛЕЖАВАЊЕ РЕКЛАМНОГ МАТЕРИЈАЛА У ИЗБОРНОЈ КАМПАЊИ</a:t>
              </a: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40963" name="AutoShape 4">
            <a:extLst>
              <a:ext uri="{FF2B5EF4-FFF2-40B4-BE49-F238E27FC236}">
                <a16:creationId xmlns:a16="http://schemas.microsoft.com/office/drawing/2014/main" id="{A1EDC69B-86AA-9770-3FD6-98A53FC5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40964" name="Picture 5">
            <a:extLst>
              <a:ext uri="{FF2B5EF4-FFF2-40B4-BE49-F238E27FC236}">
                <a16:creationId xmlns:a16="http://schemas.microsoft.com/office/drawing/2014/main" id="{B2D772A6-775E-CDD7-7055-9E9F089D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9">
            <a:extLst>
              <a:ext uri="{FF2B5EF4-FFF2-40B4-BE49-F238E27FC236}">
                <a16:creationId xmlns:a16="http://schemas.microsoft.com/office/drawing/2014/main" id="{2BF0B92D-A104-CBD8-733A-13EB27DF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2011363"/>
            <a:ext cx="87788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>
                <a:latin typeface="Times New Roman" panose="02020603050405020304" pitchFamily="18" charset="0"/>
                <a:cs typeface="DejaVu Sans" charset="0"/>
              </a:rPr>
              <a:t>          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B26B906B-20AB-5631-40D7-B1006F1B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123653"/>
            <a:ext cx="8778875" cy="41044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r>
              <a:rPr lang="en-US" altLang="sr-Latn-RS" sz="2000" b="1" dirty="0">
                <a:solidFill>
                  <a:srgbClr val="000000"/>
                </a:solidFill>
                <a:cs typeface="DejaVu Sans" charset="0"/>
              </a:rPr>
              <a:t> </a:t>
            </a:r>
          </a:p>
          <a:p>
            <a:pPr>
              <a:buSzPct val="100000"/>
              <a:defRPr/>
            </a:pPr>
            <a:endParaRPr lang="en-US" altLang="sr-Latn-RS" sz="2000" b="1" dirty="0">
              <a:solidFill>
                <a:srgbClr val="000000"/>
              </a:solidFill>
              <a:cs typeface="DejaVu Sans" charset="0"/>
            </a:endParaRPr>
          </a:p>
          <a:p>
            <a:pPr algn="just">
              <a:buSzPct val="100000"/>
              <a:defRPr/>
            </a:pPr>
            <a:endParaRPr lang="sr-Cyrl-RS" altLang="sr-Latn-RS" sz="2000" dirty="0">
              <a:solidFill>
                <a:srgbClr val="000000"/>
              </a:solidFill>
              <a:cs typeface="DejaVu Sans" charset="0"/>
            </a:endParaRPr>
          </a:p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sr-Cyrl-RS" altLang="sr-Latn-R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Политички субјекти су дужни да обележавају рекламни материјал  са    </a:t>
            </a:r>
          </a:p>
          <a:p>
            <a:pPr algn="just">
              <a:buSzPct val="100000"/>
              <a:defRPr/>
            </a:pPr>
            <a:r>
              <a:rPr lang="sr-Cyrl-RS" altLang="sr-Latn-R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подацима о даваоцу услуга израде тог материјала,</a:t>
            </a:r>
          </a:p>
          <a:p>
            <a:pPr algn="just">
              <a:buSzPct val="100000"/>
              <a:defRPr/>
            </a:pPr>
            <a:endParaRPr lang="sr-Cyrl-RS" altLang="sr-Latn-R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sr-Cyrl-RS" altLang="sr-Latn-R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Огласи и рекламни  материјал садржи податке и о политичком субјекту који                      учествује у изборној кампањи</a:t>
            </a:r>
          </a:p>
          <a:p>
            <a:pPr>
              <a:buSzPct val="100000"/>
              <a:defRPr/>
            </a:pPr>
            <a:endParaRPr lang="sr-Cyrl-RS" altLang="sr-Latn-R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">
            <a:extLst>
              <a:ext uri="{FF2B5EF4-FFF2-40B4-BE49-F238E27FC236}">
                <a16:creationId xmlns:a16="http://schemas.microsoft.com/office/drawing/2014/main" id="{65CDA360-6EF5-32CB-D498-D33A99852AB7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030288"/>
            <a:ext cx="9174163" cy="852487"/>
            <a:chOff x="330" y="649"/>
            <a:chExt cx="5779" cy="537"/>
          </a:xfrm>
        </p:grpSpPr>
        <p:pic>
          <p:nvPicPr>
            <p:cNvPr id="43021" name="Picture 2">
              <a:extLst>
                <a:ext uri="{FF2B5EF4-FFF2-40B4-BE49-F238E27FC236}">
                  <a16:creationId xmlns:a16="http://schemas.microsoft.com/office/drawing/2014/main" id="{A7259B9E-4553-65BD-34E9-E8922E076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49"/>
              <a:ext cx="5779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22" name="Text Box 3">
              <a:extLst>
                <a:ext uri="{FF2B5EF4-FFF2-40B4-BE49-F238E27FC236}">
                  <a16:creationId xmlns:a16="http://schemas.microsoft.com/office/drawing/2014/main" id="{40453319-F656-B00D-AC35-804F2D11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749"/>
              <a:ext cx="5576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Изборна кампања-Изборно јемство</a:t>
              </a: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>
                  <a:latin typeface="Calibri" panose="020F0502020204030204" pitchFamily="34" charset="0"/>
                </a:rPr>
                <a:t>    </a:t>
              </a:r>
            </a:p>
          </p:txBody>
        </p:sp>
      </p:grpSp>
      <p:sp>
        <p:nvSpPr>
          <p:cNvPr id="43011" name="AutoShape 4">
            <a:extLst>
              <a:ext uri="{FF2B5EF4-FFF2-40B4-BE49-F238E27FC236}">
                <a16:creationId xmlns:a16="http://schemas.microsoft.com/office/drawing/2014/main" id="{AB898DBD-64CD-99D7-F5DC-53A5FBB58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DEDB62C0-EFBA-7DEC-BA8F-034FC057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5" name="Text Box 10">
            <a:extLst>
              <a:ext uri="{FF2B5EF4-FFF2-40B4-BE49-F238E27FC236}">
                <a16:creationId xmlns:a16="http://schemas.microsoft.com/office/drawing/2014/main" id="{1B85F77F-3AE1-C7CB-1E6B-B446F723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" y="1882775"/>
            <a:ext cx="8905082" cy="5370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400" b="1" i="1" dirty="0" err="1">
                <a:latin typeface="Times New Roman" panose="02020603050405020304" pitchFamily="18" charset="0"/>
                <a:cs typeface="DejaVu Sans" charset="0"/>
              </a:rPr>
              <a:t>Изборно</a:t>
            </a:r>
            <a:r>
              <a:rPr lang="en-US" altLang="sr-Latn-RS" sz="24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400" b="1" i="1" dirty="0" err="1">
                <a:latin typeface="Times New Roman" panose="02020603050405020304" pitchFamily="18" charset="0"/>
                <a:cs typeface="DejaVu Sans" charset="0"/>
              </a:rPr>
              <a:t>јемство</a:t>
            </a:r>
            <a:r>
              <a:rPr lang="en-US" altLang="sr-Latn-RS" sz="24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endParaRPr lang="en-US" altLang="sr-Latn-RS" sz="2000" b="1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Уколико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политички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субјекат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намерава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користи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изборној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кампањи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дужан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о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томе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изјаву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полаже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.</a:t>
            </a:r>
            <a:endParaRPr lang="en-US" altLang="sr-Latn-RS" sz="2000" b="1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Изборно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b="1" dirty="0" err="1">
                <a:latin typeface="Times New Roman" panose="02020603050405020304" pitchFamily="18" charset="0"/>
                <a:cs typeface="DejaVu Sans" charset="0"/>
              </a:rPr>
              <a:t>јемство</a:t>
            </a:r>
            <a:r>
              <a:rPr lang="en-US" altLang="sr-Latn-RS" sz="2000" b="1" dirty="0">
                <a:latin typeface="Times New Roman" panose="02020603050405020304" pitchFamily="18" charset="0"/>
                <a:cs typeface="DejaVu Sans" charset="0"/>
              </a:rPr>
              <a:t> 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полагање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готовог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новца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банкарске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гаранције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државних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хартија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од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вредности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или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стављање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хипотеке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износ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непокретности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лица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Политички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субјекат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или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правно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физичко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лице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новчана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уплаћују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свог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рачуна</a:t>
            </a: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dirty="0">
              <a:latin typeface="Times New Roman" panose="02020603050405020304" pitchFamily="18" charset="0"/>
              <a:cs typeface="DejaVu Sans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400" b="1" i="1" dirty="0" err="1">
                <a:latin typeface="Times New Roman" panose="02020603050405020304" pitchFamily="18" charset="0"/>
                <a:cs typeface="DejaVu Sans" charset="0"/>
              </a:rPr>
              <a:t>Повраћај</a:t>
            </a:r>
            <a:r>
              <a:rPr lang="en-US" altLang="sr-Latn-RS" sz="24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400" b="1" i="1" dirty="0" err="1">
                <a:latin typeface="Times New Roman" panose="02020603050405020304" pitchFamily="18" charset="0"/>
                <a:cs typeface="DejaVu Sans" charset="0"/>
              </a:rPr>
              <a:t>изборног</a:t>
            </a:r>
            <a:r>
              <a:rPr lang="en-US" altLang="sr-Latn-RS" sz="2400" b="1" i="1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400" b="1" i="1" dirty="0" err="1">
                <a:latin typeface="Times New Roman" panose="02020603050405020304" pitchFamily="18" charset="0"/>
                <a:cs typeface="DejaVu Sans" charset="0"/>
              </a:rPr>
              <a:t>јемства</a:t>
            </a:r>
            <a:endParaRPr lang="en-US" altLang="sr-Latn-RS" sz="2400" b="1" i="1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политичком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субјекту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враћају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уколико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освојио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прописан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број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важећих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гласова</a:t>
            </a:r>
            <a:r>
              <a:rPr lang="sr-Cyrl-RS" altLang="sr-Latn-RS" sz="2000" dirty="0">
                <a:latin typeface="Times New Roman" panose="02020603050405020304" pitchFamily="18" charset="0"/>
                <a:cs typeface="DejaVu Sans" charset="0"/>
              </a:rPr>
              <a:t> (1% односно 0,2%)</a:t>
            </a:r>
          </a:p>
          <a:p>
            <a:pPr marL="342900" indent="-34290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политички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субјекат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који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није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освојио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довољан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број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важећих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гласова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дужан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врати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јавна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која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положио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.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Уколико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не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врати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повраћај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ових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средстава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буџет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извршиће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се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средстава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изборног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  <a:cs typeface="DejaVu Sans" charset="0"/>
              </a:rPr>
              <a:t>јемства</a:t>
            </a:r>
            <a:r>
              <a:rPr lang="en-US" altLang="sr-Latn-RS" sz="2000" dirty="0">
                <a:latin typeface="Times New Roman" panose="02020603050405020304" pitchFamily="18" charset="0"/>
                <a:cs typeface="DejaVu Sans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>
            <a:extLst>
              <a:ext uri="{FF2B5EF4-FFF2-40B4-BE49-F238E27FC236}">
                <a16:creationId xmlns:a16="http://schemas.microsoft.com/office/drawing/2014/main" id="{0734A5A4-9D89-C25D-0E17-95CED24486BF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45065" name="Picture 2">
              <a:extLst>
                <a:ext uri="{FF2B5EF4-FFF2-40B4-BE49-F238E27FC236}">
                  <a16:creationId xmlns:a16="http://schemas.microsoft.com/office/drawing/2014/main" id="{C316ECF9-FD30-AEE1-89D6-F13CD69D7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66" name="Text Box 3">
              <a:extLst>
                <a:ext uri="{FF2B5EF4-FFF2-40B4-BE49-F238E27FC236}">
                  <a16:creationId xmlns:a16="http://schemas.microsoft.com/office/drawing/2014/main" id="{4FA3CB36-DA5D-F0A0-D68D-DF18F8952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ПОДНОШЕЊЕ ИЗВЕШТАЈА О ТРОШКОВИМА ИЗБОРНЕ КАМПАЊЕ</a:t>
              </a:r>
              <a:br>
                <a:rPr lang="en-US" altLang="sr-Latn-RS" sz="2400" b="1" dirty="0">
                  <a:latin typeface="Calibri" panose="020F0502020204030204" pitchFamily="34" charset="0"/>
                </a:rPr>
              </a:br>
              <a:endParaRPr lang="en-US" altLang="sr-Latn-RS" sz="2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45059" name="AutoShape 4">
            <a:extLst>
              <a:ext uri="{FF2B5EF4-FFF2-40B4-BE49-F238E27FC236}">
                <a16:creationId xmlns:a16="http://schemas.microsoft.com/office/drawing/2014/main" id="{58A7363D-8A1C-E346-C425-B753CA97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45060" name="Picture 5">
            <a:extLst>
              <a:ext uri="{FF2B5EF4-FFF2-40B4-BE49-F238E27FC236}">
                <a16:creationId xmlns:a16="http://schemas.microsoft.com/office/drawing/2014/main" id="{D74B27D4-E90E-764E-3974-CD8ABECF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8" name="Text Box 8">
            <a:extLst>
              <a:ext uri="{FF2B5EF4-FFF2-40B4-BE49-F238E27FC236}">
                <a16:creationId xmlns:a16="http://schemas.microsoft.com/office/drawing/2014/main" id="{1CEF33D2-1166-EDFC-9E52-AA7C6B28D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4" y="1895475"/>
            <a:ext cx="9004299" cy="4999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Политички субјекат који учествује у изборној кампањи дужан је да Агенцији поднесе </a:t>
            </a:r>
            <a:r>
              <a:rPr lang="ru-RU" altLang="sr-Latn-RS" b="1" dirty="0">
                <a:solidFill>
                  <a:srgbClr val="000000"/>
                </a:solidFill>
              </a:rPr>
              <a:t>прелиминарни извештај о трошковима изборне кампање</a:t>
            </a:r>
            <a:r>
              <a:rPr lang="ru-RU" altLang="sr-Latn-RS" dirty="0">
                <a:solidFill>
                  <a:srgbClr val="000000"/>
                </a:solidFill>
              </a:rPr>
              <a:t>, који се односи на период од дана расписивањ избора до 15 дана пре дана одређеног за гласање 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	        Рок је </a:t>
            </a:r>
            <a:r>
              <a:rPr lang="ru-RU" altLang="sr-Latn-RS" b="1" dirty="0">
                <a:solidFill>
                  <a:srgbClr val="000000"/>
                </a:solidFill>
              </a:rPr>
              <a:t>до седам дана пре дана за гласање 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altLang="sr-Latn-RS" b="1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Политички субјекат подноси </a:t>
            </a:r>
            <a:r>
              <a:rPr lang="ru-RU" altLang="sr-Latn-RS" b="1" dirty="0">
                <a:solidFill>
                  <a:srgbClr val="000000"/>
                </a:solidFill>
              </a:rPr>
              <a:t>коначни извештај о трошковима изборне кампање 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	       Рок је 30 дана од дана објављивања коначних резултата избора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Прелиминарни и коначни извештаји садрже податке о пореклу, висини и структури прикупљених и утрошених средстава из јавних и приватних извора, зајмова и кредита.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sr-Latn-RS" b="1" dirty="0">
                <a:solidFill>
                  <a:srgbClr val="000000"/>
                </a:solidFill>
              </a:rPr>
              <a:t>Извештаји се обавезно подносе у електронској и писаној форми!!  </a:t>
            </a:r>
          </a:p>
          <a:p>
            <a:pPr marL="0" indent="0" algn="just">
              <a:buClr>
                <a:srgbClr val="000000"/>
              </a:buClr>
              <a:buSzPct val="100000"/>
              <a:defRPr/>
            </a:pPr>
            <a:endParaRPr lang="ru-RU" altLang="sr-Latn-RS" b="1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Садржина и начин подношења извештаја о трошковима изборне кампање је уређена Правилником о евиденцијама и извештајима политичког субјекта</a:t>
            </a:r>
          </a:p>
          <a:p>
            <a:pPr marL="339725" indent="-333375"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</p:txBody>
      </p:sp>
      <p:pic>
        <p:nvPicPr>
          <p:cNvPr id="2" name="Picture 1" descr="nadapopovic.edu.rs - ШКОЛСКИ КАЛЕНДАР">
            <a:extLst>
              <a:ext uri="{FF2B5EF4-FFF2-40B4-BE49-F238E27FC236}">
                <a16:creationId xmlns:a16="http://schemas.microsoft.com/office/drawing/2014/main" id="{E17D7ACC-1F5E-7985-4FAD-8F9DDF1E0D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864" y="3582987"/>
            <a:ext cx="419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nadapopovic.edu.rs - ШКОЛСКИ КАЛЕНДАР">
            <a:extLst>
              <a:ext uri="{FF2B5EF4-FFF2-40B4-BE49-F238E27FC236}">
                <a16:creationId xmlns:a16="http://schemas.microsoft.com/office/drawing/2014/main" id="{2871E397-6898-A714-F193-785D3A12D6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864" y="2795039"/>
            <a:ext cx="419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phic 4" descr="Idea with solid fill">
            <a:extLst>
              <a:ext uri="{FF2B5EF4-FFF2-40B4-BE49-F238E27FC236}">
                <a16:creationId xmlns:a16="http://schemas.microsoft.com/office/drawing/2014/main" id="{1E8C735E-537E-9AB3-03BA-0318D94AC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2640" y="4996271"/>
            <a:ext cx="715690" cy="71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043260BA-91A7-21F4-106A-A19020FA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4238"/>
            <a:ext cx="8770938" cy="1887536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8195" name="AutoShape 2">
            <a:extLst>
              <a:ext uri="{FF2B5EF4-FFF2-40B4-BE49-F238E27FC236}">
                <a16:creationId xmlns:a16="http://schemas.microsoft.com/office/drawing/2014/main" id="{24F72BFC-82C4-6A5A-0571-B700F9D1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518605F9-7590-D26E-8485-3E091EC5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966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A1751B36-5FD6-822A-B240-E6668F3D2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71663"/>
            <a:ext cx="8770938" cy="5043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endParaRPr lang="en-US" altLang="sr-Latn-R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SzPct val="100000"/>
              <a:defRPr/>
            </a:pPr>
            <a:r>
              <a:rPr lang="en-US" altLang="sr-Latn-R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</a:t>
            </a:r>
            <a:r>
              <a:rPr lang="en-US" altLang="sr-Latn-RS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Шта</a:t>
            </a:r>
            <a:r>
              <a:rPr lang="en-US" altLang="sr-Latn-R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је</a:t>
            </a:r>
            <a:r>
              <a:rPr lang="en-US" altLang="sr-Latn-R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предмет</a:t>
            </a:r>
            <a:r>
              <a:rPr lang="en-US" altLang="sr-Latn-R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обука</a:t>
            </a:r>
            <a:r>
              <a:rPr lang="en-US" altLang="sr-Latn-R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buSzPct val="100000"/>
              <a:defRPr/>
            </a:pPr>
            <a:endParaRPr lang="en-US" altLang="sr-Latn-R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sr-Cyrl-RS" altLang="sr-Latn-RS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Извори</a:t>
            </a: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и начин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финансирања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политичких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субјеката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Забране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финансирања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политичких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субјеката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Рачуни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политичких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субјеката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Трошкови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изборне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кампање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О</a:t>
            </a:r>
            <a:r>
              <a:rPr lang="sr-Cyrl-R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дговорно</a:t>
            </a: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лице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политичког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субјекта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Евиденције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и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извештавање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Поступање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Агенције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у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случају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повреде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Закона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о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финансирању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политичких</a:t>
            </a:r>
            <a:r>
              <a:rPr lang="en-U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активности</a:t>
            </a:r>
            <a:endParaRPr lang="en-U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>
            <a:extLst>
              <a:ext uri="{FF2B5EF4-FFF2-40B4-BE49-F238E27FC236}">
                <a16:creationId xmlns:a16="http://schemas.microsoft.com/office/drawing/2014/main" id="{7A9FA3B8-85D6-4AD6-79DB-73896524F6CC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30729" name="Picture 2">
              <a:extLst>
                <a:ext uri="{FF2B5EF4-FFF2-40B4-BE49-F238E27FC236}">
                  <a16:creationId xmlns:a16="http://schemas.microsoft.com/office/drawing/2014/main" id="{E79783EF-B657-C3A1-54A7-C54752945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30" name="Text Box 3">
              <a:extLst>
                <a:ext uri="{FF2B5EF4-FFF2-40B4-BE49-F238E27FC236}">
                  <a16:creationId xmlns:a16="http://schemas.microsoft.com/office/drawing/2014/main" id="{AEB18ECF-3D14-A6D6-6106-583CEDE7E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Забрана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23" name="AutoShape 4">
            <a:extLst>
              <a:ext uri="{FF2B5EF4-FFF2-40B4-BE49-F238E27FC236}">
                <a16:creationId xmlns:a16="http://schemas.microsoft.com/office/drawing/2014/main" id="{3CC90257-652D-3166-3815-7C700E88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9094D91C-2C84-8D1B-9766-621A5709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5" name="Group 6">
            <a:extLst>
              <a:ext uri="{FF2B5EF4-FFF2-40B4-BE49-F238E27FC236}">
                <a16:creationId xmlns:a16="http://schemas.microsoft.com/office/drawing/2014/main" id="{1E58F4B8-4B7E-FE6A-2908-E4B279BB2EB0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1736725"/>
            <a:ext cx="9426697" cy="5283472"/>
            <a:chOff x="276" y="1094"/>
            <a:chExt cx="5833" cy="3283"/>
          </a:xfrm>
        </p:grpSpPr>
        <p:pic>
          <p:nvPicPr>
            <p:cNvPr id="30727" name="Picture 7">
              <a:extLst>
                <a:ext uri="{FF2B5EF4-FFF2-40B4-BE49-F238E27FC236}">
                  <a16:creationId xmlns:a16="http://schemas.microsoft.com/office/drawing/2014/main" id="{27850670-A8F8-3A7F-2426-C0E44FCBE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094"/>
              <a:ext cx="5833" cy="3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0" name="Text Box 8">
              <a:extLst>
                <a:ext uri="{FF2B5EF4-FFF2-40B4-BE49-F238E27FC236}">
                  <a16:creationId xmlns:a16="http://schemas.microsoft.com/office/drawing/2014/main" id="{80009EC6-2D81-46F0-B766-AAC75FB7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247"/>
              <a:ext cx="5572" cy="30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/>
            <a:lstStyle>
              <a:lvl1pPr marL="342900" indent="-331788"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1pPr>
              <a:lvl2pPr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2pPr>
              <a:lvl3pPr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3pPr>
              <a:lvl4pPr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4pPr>
              <a:lvl5pPr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9pPr>
            </a:lstStyle>
            <a:p>
              <a:pPr>
                <a:buSzPct val="100000"/>
                <a:defRPr/>
              </a:pPr>
              <a:r>
                <a:rPr lang="ru-RU" altLang="sr-Latn-RS" sz="2000" b="1" i="1" dirty="0">
                  <a:solidFill>
                    <a:srgbClr val="000000"/>
                  </a:solidFill>
                </a:rPr>
                <a:t>      Забрањено је финансирање политичких субјеката од:</a:t>
              </a:r>
            </a:p>
            <a:p>
              <a:pPr>
                <a:buSzPct val="100000"/>
                <a:defRPr/>
              </a:pPr>
              <a:endParaRPr lang="ru-RU" altLang="sr-Latn-RS" dirty="0">
                <a:solidFill>
                  <a:srgbClr val="000000"/>
                </a:solidFill>
              </a:endParaRP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страних држава, 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страних правних и физичких лица, осим међународних политичких удружења, 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анонимних дародаваца,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јавних установа, јавних предузећа, привредних друштава и предузетника који  обављају услуге од општих интереса,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установа и предузећа са учешћем државног капитала,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b="1" dirty="0">
                  <a:solidFill>
                    <a:srgbClr val="000000"/>
                  </a:solidFill>
                </a:rPr>
                <a:t>других организација која врше јавна овлашћења и појединаца којима је по закону забрањено да буду чланови политичких странака,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синдиката,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удружења и других недобитних организација, 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цркава и верских заједница, 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приређивача игара на срећу,</a:t>
              </a:r>
            </a:p>
            <a:p>
              <a:pPr marL="339725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увозника и извозника и произвођача акцизних производа, </a:t>
              </a:r>
            </a:p>
            <a:p>
              <a:pPr marL="339725" algn="just"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Ø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правних лица и предузетника који имају неизмирене обавезе по основу јавних</a:t>
              </a:r>
            </a:p>
            <a:p>
              <a:pPr marL="11112" indent="0" algn="just">
                <a:buSzPct val="100000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прихода</a:t>
              </a:r>
            </a:p>
          </p:txBody>
        </p:sp>
      </p:grpSp>
      <p:pic>
        <p:nvPicPr>
          <p:cNvPr id="3" name="Picture 2" descr="Stop Bee">
            <a:extLst>
              <a:ext uri="{FF2B5EF4-FFF2-40B4-BE49-F238E27FC236}">
                <a16:creationId xmlns:a16="http://schemas.microsoft.com/office/drawing/2014/main" id="{2BB414F4-9A7B-97D6-4B5C-C4FCA8989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909244"/>
            <a:ext cx="805256" cy="8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>
            <a:extLst>
              <a:ext uri="{FF2B5EF4-FFF2-40B4-BE49-F238E27FC236}">
                <a16:creationId xmlns:a16="http://schemas.microsoft.com/office/drawing/2014/main" id="{C9023C0E-E535-393A-D6EC-D4E10C11CDE6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32777" name="Picture 2">
              <a:extLst>
                <a:ext uri="{FF2B5EF4-FFF2-40B4-BE49-F238E27FC236}">
                  <a16:creationId xmlns:a16="http://schemas.microsoft.com/office/drawing/2014/main" id="{D7137A3B-68C9-086F-E2E3-72D3C7B4A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8" name="Text Box 3">
              <a:extLst>
                <a:ext uri="{FF2B5EF4-FFF2-40B4-BE49-F238E27FC236}">
                  <a16:creationId xmlns:a16="http://schemas.microsoft.com/office/drawing/2014/main" id="{06A36DCE-1A98-0768-66CD-1376924F6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Забрана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sr-Latn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остале забране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771" name="AutoShape 4">
            <a:extLst>
              <a:ext uri="{FF2B5EF4-FFF2-40B4-BE49-F238E27FC236}">
                <a16:creationId xmlns:a16="http://schemas.microsoft.com/office/drawing/2014/main" id="{24D4AAC3-7AD5-5ECE-6675-DBFB7460A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19071DA8-FBA5-3206-77AC-F7093175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20" y="250643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73" name="Group 6">
            <a:extLst>
              <a:ext uri="{FF2B5EF4-FFF2-40B4-BE49-F238E27FC236}">
                <a16:creationId xmlns:a16="http://schemas.microsoft.com/office/drawing/2014/main" id="{F10B6E20-6A94-ED66-784F-41A4460B42FA}"/>
              </a:ext>
            </a:extLst>
          </p:cNvPr>
          <p:cNvGrpSpPr>
            <a:grpSpLocks/>
          </p:cNvGrpSpPr>
          <p:nvPr/>
        </p:nvGrpSpPr>
        <p:grpSpPr bwMode="auto">
          <a:xfrm>
            <a:off x="184826" y="1546698"/>
            <a:ext cx="9752030" cy="5762334"/>
            <a:chOff x="276" y="1094"/>
            <a:chExt cx="5833" cy="3341"/>
          </a:xfrm>
        </p:grpSpPr>
        <p:pic>
          <p:nvPicPr>
            <p:cNvPr id="32775" name="Picture 7">
              <a:extLst>
                <a:ext uri="{FF2B5EF4-FFF2-40B4-BE49-F238E27FC236}">
                  <a16:creationId xmlns:a16="http://schemas.microsoft.com/office/drawing/2014/main" id="{889DAA1C-62B2-21EA-0146-A58FC884D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094"/>
              <a:ext cx="5833" cy="3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Text Box 8">
              <a:extLst>
                <a:ext uri="{FF2B5EF4-FFF2-40B4-BE49-F238E27FC236}">
                  <a16:creationId xmlns:a16="http://schemas.microsoft.com/office/drawing/2014/main" id="{7D560A23-0B5A-2E34-BF4D-102FC13EF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1255"/>
              <a:ext cx="5560" cy="3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/>
            <a:lstStyle>
              <a:lvl1pPr marL="336550" indent="-336550"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1pPr>
              <a:lvl2pPr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2pPr>
              <a:lvl3pPr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3pPr>
              <a:lvl4pPr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4pPr>
              <a:lvl5pPr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  <a:defRPr>
                  <a:solidFill>
                    <a:srgbClr val="FFFFFF"/>
                  </a:solidFill>
                  <a:latin typeface="Times New Roman" panose="02020603050405020304" pitchFamily="18" charset="0"/>
                  <a:cs typeface="Noto Sans CJK SC Regular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забрањено је финансирање од стране правног или физичког лица које врши делатност од општег интереса на основу уговора са државним органима, као и са јавним службама чији су они оснивачи, за време трајања уговора и две године по престанку уговорног односа,</a:t>
              </a:r>
            </a:p>
            <a:p>
              <a:pPr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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 забрањено је финансирање од стране задужбина и фондација</a:t>
              </a:r>
            </a:p>
            <a:p>
              <a:pPr marL="339725" indent="-333375">
                <a:buSzPct val="100000"/>
                <a:defRPr/>
              </a:pPr>
              <a:endParaRPr lang="ru-RU" altLang="sr-Latn-RS" dirty="0">
                <a:solidFill>
                  <a:srgbClr val="000000"/>
                </a:solidFill>
              </a:endParaRPr>
            </a:p>
            <a:p>
              <a:pPr marL="339725" indent="-333375">
                <a:buSzPct val="100000"/>
                <a:buFont typeface="Wingdings" panose="05000000000000000000" pitchFamily="2" charset="2"/>
                <a:buChar char="Ø"/>
                <a:defRPr/>
              </a:pPr>
              <a:r>
                <a:rPr lang="ru-RU" altLang="sr-Latn-RS" b="1" i="1" dirty="0">
                  <a:solidFill>
                    <a:srgbClr val="000000"/>
                  </a:solidFill>
                </a:rPr>
                <a:t>Забрањено је вршење било каквог притиска на правна и физичка лица приликом прикупљања средстава</a:t>
              </a:r>
            </a:p>
            <a:p>
              <a:pPr marL="339725" indent="-333375">
                <a:buSzPct val="100000"/>
                <a:buFont typeface="Wingdings" panose="05000000000000000000" pitchFamily="2" charset="2"/>
                <a:buChar char="Ø"/>
                <a:defRPr/>
              </a:pPr>
              <a:r>
                <a:rPr lang="ru-RU" altLang="sr-Latn-RS" b="1" i="1" dirty="0">
                  <a:solidFill>
                    <a:srgbClr val="000000"/>
                  </a:solidFill>
                </a:rPr>
                <a:t>Забрањено је давање прилога политичком субјекту преко трећег лица и прикривања идентитета даваоца прилога или износа прилога</a:t>
              </a:r>
            </a:p>
            <a:p>
              <a:pPr marL="6350" indent="0">
                <a:buSzPct val="100000"/>
                <a:defRPr/>
              </a:pPr>
              <a:endParaRPr lang="ru-RU" altLang="sr-Latn-RS" dirty="0">
                <a:solidFill>
                  <a:srgbClr val="000000"/>
                </a:solidFill>
              </a:endParaRPr>
            </a:p>
            <a:p>
              <a:pPr marL="339725" indent="-333375">
                <a:buSzPct val="100000"/>
                <a:buFont typeface="Wingdings" panose="05000000000000000000" pitchFamily="2" charset="2"/>
                <a:buChar char="Ø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Забрањено да политичка странка стиче акције или удео у правном лицу.</a:t>
              </a:r>
            </a:p>
            <a:p>
              <a:pPr marL="339725" indent="-333375">
                <a:buSzPct val="100000"/>
                <a:buFont typeface="Wingdings" panose="05000000000000000000" pitchFamily="2" charset="2"/>
                <a:buChar char="Ø"/>
                <a:defRPr/>
              </a:pPr>
              <a:endParaRPr lang="ru-RU" altLang="sr-Latn-RS" dirty="0">
                <a:solidFill>
                  <a:srgbClr val="000000"/>
                </a:solidFill>
              </a:endParaRPr>
            </a:p>
            <a:p>
              <a:pPr marL="339725" indent="-333375">
                <a:buSzPct val="100000"/>
                <a:buFont typeface="Wingdings" panose="05000000000000000000" pitchFamily="2" charset="2"/>
                <a:buChar char="Ø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Политички субјекат не може стицати приход од промотивне, односно комерцијалне делатности.</a:t>
              </a:r>
            </a:p>
            <a:p>
              <a:pPr marL="339725" indent="-333375" algn="just">
                <a:buSzPct val="100000"/>
                <a:buFont typeface="Wingdings" panose="05000000000000000000" pitchFamily="2" charset="2"/>
                <a:buChar char="Ø"/>
                <a:defRPr/>
              </a:pPr>
              <a:r>
                <a:rPr lang="ru-RU" altLang="sr-Latn-RS" dirty="0">
                  <a:solidFill>
                    <a:srgbClr val="000000"/>
                  </a:solidFill>
                </a:rPr>
                <a:t>Политички субјекат је дужан да у року од 15 дана од дана пријема  врати  сва незаконито стечена средства даваоцу прилога на рачун, или да пренесе у буџет Републике Србије, уколико је уплатилац престао да постоји  </a:t>
              </a:r>
            </a:p>
          </p:txBody>
        </p:sp>
      </p:grpSp>
      <p:pic>
        <p:nvPicPr>
          <p:cNvPr id="2" name="Picture 1" descr="Stop Bee">
            <a:extLst>
              <a:ext uri="{FF2B5EF4-FFF2-40B4-BE49-F238E27FC236}">
                <a16:creationId xmlns:a16="http://schemas.microsoft.com/office/drawing/2014/main" id="{BCA90E9A-293D-2C5F-8CBB-050B6E982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860243"/>
            <a:ext cx="805256" cy="8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">
            <a:extLst>
              <a:ext uri="{FF2B5EF4-FFF2-40B4-BE49-F238E27FC236}">
                <a16:creationId xmlns:a16="http://schemas.microsoft.com/office/drawing/2014/main" id="{242F8510-B89B-53CB-A721-ED15FC23A456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847725"/>
            <a:ext cx="9004300" cy="1047750"/>
            <a:chOff x="330" y="534"/>
            <a:chExt cx="5672" cy="660"/>
          </a:xfrm>
        </p:grpSpPr>
        <p:pic>
          <p:nvPicPr>
            <p:cNvPr id="53257" name="Picture 2">
              <a:extLst>
                <a:ext uri="{FF2B5EF4-FFF2-40B4-BE49-F238E27FC236}">
                  <a16:creationId xmlns:a16="http://schemas.microsoft.com/office/drawing/2014/main" id="{062AC8E1-A564-6745-786F-BA8CC0E11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534"/>
              <a:ext cx="5672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8" name="Text Box 3">
              <a:extLst>
                <a:ext uri="{FF2B5EF4-FFF2-40B4-BE49-F238E27FC236}">
                  <a16:creationId xmlns:a16="http://schemas.microsoft.com/office/drawing/2014/main" id="{C4CAF48B-14BD-84A5-6DAC-B5BB51447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634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sr-Cyrl-R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дговорно</a:t>
              </a: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лице</a:t>
              </a:r>
              <a:br>
                <a:rPr lang="en-US" altLang="sr-Latn-R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251" name="AutoShape 4">
            <a:extLst>
              <a:ext uri="{FF2B5EF4-FFF2-40B4-BE49-F238E27FC236}">
                <a16:creationId xmlns:a16="http://schemas.microsoft.com/office/drawing/2014/main" id="{1E9E6AED-52AC-D694-8100-E60605C9E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53252" name="Picture 5">
            <a:extLst>
              <a:ext uri="{FF2B5EF4-FFF2-40B4-BE49-F238E27FC236}">
                <a16:creationId xmlns:a16="http://schemas.microsoft.com/office/drawing/2014/main" id="{FE7B6FE8-A396-B745-4BD2-E5EC4918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Text Box 8">
            <a:extLst>
              <a:ext uri="{FF2B5EF4-FFF2-40B4-BE49-F238E27FC236}">
                <a16:creationId xmlns:a16="http://schemas.microsoft.com/office/drawing/2014/main" id="{7B66D556-B36E-09E2-6C27-C7CC31A6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20875"/>
            <a:ext cx="8772525" cy="4791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marL="342900" indent="-33178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r>
              <a:rPr lang="ru-RU" altLang="sr-Latn-RS" i="1" dirty="0">
                <a:solidFill>
                  <a:srgbClr val="000000"/>
                </a:solidFill>
              </a:rPr>
              <a:t>  </a:t>
            </a:r>
            <a:r>
              <a:rPr lang="ru-RU" altLang="sr-Latn-RS" b="1" i="1" dirty="0">
                <a:solidFill>
                  <a:srgbClr val="000000"/>
                </a:solidFill>
              </a:rPr>
              <a:t>Политички субјекти су дужни:</a:t>
            </a:r>
          </a:p>
          <a:p>
            <a:pPr>
              <a:buSzPct val="100000"/>
              <a:defRPr/>
            </a:pPr>
            <a:endParaRPr lang="ru-RU" altLang="sr-Latn-RS" i="1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да именују одговорно лице, које је одговорно за финанијско пословање,  подношење извештаја Агенцији, поштовање обавеза, забрана и ограничења, за вођење књига и контакт са Агенцијом;</a:t>
            </a: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ако политичка странка не обавести Агенцију у року од три дана о именовању или промени одговорног лица заступник заступник који уписан у Регистар политичких странака сматраће се одговорним лицем, </a:t>
            </a: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коалиције и групе грађана одговорно лице одређују споразумом,</a:t>
            </a: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да у обавештењу о одговорном лицу доставе податке о имену и презимену, ЈМБГ, адреси, занимању, држављанству овлашћеног лица</a:t>
            </a:r>
          </a:p>
          <a:p>
            <a:pPr marL="341313"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Одговорно лице: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i="1" dirty="0">
                <a:solidFill>
                  <a:srgbClr val="000000"/>
                </a:solidFill>
              </a:rPr>
              <a:t> </a:t>
            </a:r>
            <a:r>
              <a:rPr lang="ru-RU" altLang="sr-Latn-RS" dirty="0">
                <a:solidFill>
                  <a:srgbClr val="000000"/>
                </a:solidFill>
              </a:rPr>
              <a:t>потписује све финансијске извештаје политичког субјекта,</a:t>
            </a: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 одговорно је за вођење евиденције у вези са финансирањем политичке активности, </a:t>
            </a: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 на захтев Агенције доставља књиговодствене податке у току године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BED30475-7D9B-ADA4-805C-770E6844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96963"/>
            <a:ext cx="8685213" cy="62388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</a:gradFill>
          <a:ln w="1908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0" tIns="34200" rIns="0" bIns="0" anchor="ctr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600" b="1" dirty="0">
                <a:latin typeface="Calibri" panose="020F0502020204030204" pitchFamily="34" charset="0"/>
              </a:rPr>
              <a:t>     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Поступање</a:t>
            </a:r>
            <a:r>
              <a: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Агенције</a:t>
            </a:r>
            <a:br>
              <a:rPr lang="en-US" altLang="sr-Latn-RS" sz="2400" b="1" dirty="0">
                <a:latin typeface="Calibri" panose="020F0502020204030204" pitchFamily="34" charset="0"/>
              </a:rPr>
            </a:br>
            <a:endParaRPr lang="en-US" altLang="sr-Latn-RS" sz="2400" b="1" dirty="0">
              <a:latin typeface="Calibri" panose="020F0502020204030204" pitchFamily="34" charset="0"/>
            </a:endParaRPr>
          </a:p>
        </p:txBody>
      </p:sp>
      <p:sp>
        <p:nvSpPr>
          <p:cNvPr id="55299" name="AutoShape 2">
            <a:extLst>
              <a:ext uri="{FF2B5EF4-FFF2-40B4-BE49-F238E27FC236}">
                <a16:creationId xmlns:a16="http://schemas.microsoft.com/office/drawing/2014/main" id="{ECC27D83-2E15-3568-76A6-DD47F228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3B729E75-30D3-D904-C7CA-685BA3059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C68A17CE-1CBA-A442-F056-C79A50F3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20875"/>
            <a:ext cx="8778875" cy="4714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5000" rIns="90000" bIns="45000"/>
          <a:lstStyle>
            <a:lvl1pPr marL="342900" indent="-33178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  </a:t>
            </a:r>
            <a:r>
              <a:rPr lang="ru-RU" altLang="sr-Latn-RS" sz="2000" b="1" i="1" dirty="0">
                <a:solidFill>
                  <a:srgbClr val="000000"/>
                </a:solidFill>
              </a:rPr>
              <a:t>У случају повреде Закона Агенција: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изриче мере упозорења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подноси захтев за покретање прекршајног поступка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подноси кривичнe пријавe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доноси решење о губитку права на добијање средстава из јавних извора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у изборној кампањи доноси решење о утврђивању повреде Закона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r>
              <a:rPr lang="ru-RU" altLang="sr-Latn-RS" sz="2000" b="1" i="1" dirty="0">
                <a:solidFill>
                  <a:srgbClr val="000000"/>
                </a:solidFill>
              </a:rPr>
              <a:t>Агенција води поступке:</a:t>
            </a:r>
          </a:p>
          <a:p>
            <a:pPr marL="341313"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r>
              <a:rPr lang="ru-RU" altLang="sr-Latn-RS" b="1" dirty="0">
                <a:solidFill>
                  <a:srgbClr val="000000"/>
                </a:solidFill>
              </a:rPr>
              <a:t>- </a:t>
            </a:r>
            <a:r>
              <a:rPr lang="ru-RU" altLang="sr-Latn-RS" dirty="0">
                <a:solidFill>
                  <a:srgbClr val="000000"/>
                </a:solidFill>
              </a:rPr>
              <a:t>по службеној дужности</a:t>
            </a:r>
          </a:p>
          <a:p>
            <a:pPr>
              <a:buSzPct val="100000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- на основу пријаве физичког и правног лица</a:t>
            </a:r>
          </a:p>
          <a:p>
            <a:pPr>
              <a:buSzPct val="100000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- на основу пријава политичког субјекта који је подносилац проглашене изборне листе, односно предлагач кандидата на изборима (у току изборне кампање)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Агенција о покретању поступка обавештава политички субјекат, који се изјашњава на наводе и чињенице из обавештења, и након тога доноси меру упозорења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0863C7BE-9FCD-A0A0-5D56-E5BF8EFA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96963"/>
            <a:ext cx="8685213" cy="62388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</a:gradFill>
          <a:ln w="1908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0" tIns="34200" rIns="0" bIns="0" anchor="ctr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600" b="1" dirty="0">
                <a:latin typeface="Calibri" panose="020F0502020204030204" pitchFamily="34" charset="0"/>
              </a:rPr>
              <a:t>     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Поступање</a:t>
            </a:r>
            <a:r>
              <a: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Агенције</a:t>
            </a:r>
            <a:br>
              <a:rPr lang="en-US" altLang="sr-Latn-RS" sz="2400" b="1" dirty="0">
                <a:latin typeface="Calibri" panose="020F0502020204030204" pitchFamily="34" charset="0"/>
              </a:rPr>
            </a:br>
            <a:endParaRPr lang="en-US" altLang="sr-Latn-RS" sz="2400" b="1" dirty="0">
              <a:latin typeface="Calibri" panose="020F0502020204030204" pitchFamily="34" charset="0"/>
            </a:endParaRPr>
          </a:p>
        </p:txBody>
      </p:sp>
      <p:sp>
        <p:nvSpPr>
          <p:cNvPr id="57347" name="AutoShape 2">
            <a:extLst>
              <a:ext uri="{FF2B5EF4-FFF2-40B4-BE49-F238E27FC236}">
                <a16:creationId xmlns:a16="http://schemas.microsoft.com/office/drawing/2014/main" id="{5598F923-C781-A374-2E84-B6196FF8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957CF3CD-7D74-91FB-7B2B-C717F69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E09C8807-6414-C7B8-7679-8CC8DDC1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20875"/>
            <a:ext cx="8778875" cy="4714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5000" rIns="90000" bIns="45000"/>
          <a:lstStyle>
            <a:lvl1pPr marL="342900" indent="-33178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  </a:t>
            </a:r>
            <a:r>
              <a:rPr lang="ru-RU" altLang="sr-Latn-RS" sz="2000" b="1" i="1" dirty="0">
                <a:solidFill>
                  <a:srgbClr val="000000"/>
                </a:solidFill>
              </a:rPr>
              <a:t> Поступање Агенција по пријавама у изборној кампањи:</a:t>
            </a:r>
          </a:p>
          <a:p>
            <a:pP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 у року од 24 часа од пријема пријаве обавештава политички субјекат о поднетој пријави</a:t>
            </a:r>
          </a:p>
          <a:p>
            <a:pP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 политички субјекти, органи јавне влсти, банке, као и правна и физичка лица која финансирају политичке субјекте дужна су да у року од три дана од дана пријема захтева Агенцији доставе тражене податке</a:t>
            </a:r>
          </a:p>
          <a:p>
            <a:pP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Агенција доноси решење којим утврђује да ли је или није дошло до повреде Закона у изборној кампањи, у року од  пет дана од дана потврде да је политички субјекат обавештен о пријави, а ако су тражени подаци, након истека рока</a:t>
            </a:r>
          </a:p>
          <a:p>
            <a:pP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marL="339725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sr-Latn-RS" dirty="0">
                <a:solidFill>
                  <a:srgbClr val="000000"/>
                </a:solidFill>
              </a:rPr>
              <a:t> Агенција донето решење  објављује на свом веб сајту у року од 24 часа од доношења </a:t>
            </a:r>
          </a:p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3E56507C-B249-3538-4366-06EE1330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96963"/>
            <a:ext cx="8685213" cy="62388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</a:gradFill>
          <a:ln w="1908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0" tIns="34200" rIns="0" bIns="0" anchor="ctr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600" b="1">
                <a:latin typeface="Calibri" panose="020F0502020204030204" pitchFamily="34" charset="0"/>
              </a:rPr>
              <a:t>     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Cyrl-RS" altLang="sr-Latn-RS" sz="2400" b="1">
                <a:latin typeface="Calibri" panose="020F0502020204030204" pitchFamily="34" charset="0"/>
              </a:rPr>
              <a:t>Прекршајне санкције</a:t>
            </a:r>
            <a:br>
              <a:rPr lang="en-US" altLang="sr-Latn-RS" sz="2400" b="1">
                <a:latin typeface="Calibri" panose="020F0502020204030204" pitchFamily="34" charset="0"/>
              </a:rPr>
            </a:br>
            <a:endParaRPr lang="en-US" altLang="sr-Latn-RS" sz="2400" b="1" dirty="0">
              <a:latin typeface="Calibri" panose="020F0502020204030204" pitchFamily="34" charset="0"/>
            </a:endParaRPr>
          </a:p>
        </p:txBody>
      </p:sp>
      <p:sp>
        <p:nvSpPr>
          <p:cNvPr id="59395" name="AutoShape 2">
            <a:extLst>
              <a:ext uri="{FF2B5EF4-FFF2-40B4-BE49-F238E27FC236}">
                <a16:creationId xmlns:a16="http://schemas.microsoft.com/office/drawing/2014/main" id="{2AEE1A99-A8AB-24C1-A412-769E3C34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6A37EB1D-7F8F-6684-ED43-3EB3872B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FCC90735-A516-00F0-B0BD-8259279F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22463"/>
            <a:ext cx="8778875" cy="4714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5000" rIns="90000" bIns="45000"/>
          <a:lstStyle>
            <a:lvl1pPr marL="342900" indent="-33178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r>
              <a:rPr lang="ru-RU" altLang="sr-Latn-RS" b="1" i="1">
                <a:solidFill>
                  <a:srgbClr val="000000"/>
                </a:solidFill>
              </a:rPr>
              <a:t>  </a:t>
            </a:r>
          </a:p>
          <a:p>
            <a:pPr>
              <a:buSzPct val="100000"/>
              <a:defRPr/>
            </a:pPr>
            <a:r>
              <a:rPr lang="ru-RU" altLang="sr-Latn-RS" sz="2000" b="1" i="1">
                <a:solidFill>
                  <a:srgbClr val="000000"/>
                </a:solidFill>
              </a:rPr>
              <a:t>За повреду Закона прописана је прекршајна казна:</a:t>
            </a:r>
          </a:p>
          <a:p>
            <a:pPr>
              <a:buSzPct val="100000"/>
              <a:defRPr/>
            </a:pPr>
            <a:r>
              <a:rPr lang="sr-Cyrl-RS" altLang="sr-Latn-R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    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altLang="sr-Latn-R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новчана казна за политичке  странке за лакше повреде износи од 100.000 до 1.000.000, а за теже повреде од 200.000 до 2.000.000 динара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altLang="sr-Latn-R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новчана казна за одговорна лица у политичким  странкама и групама грађана  за лакше повреде износи 20.000 до 100.000 динара, а за теже повреде је од 50.000 до 150.000 динара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>
                <a:solidFill>
                  <a:srgbClr val="000000"/>
                </a:solidFill>
              </a:rPr>
              <a:t>за правно лице као даваоца прилога  новчана казна од 200.000,00 до 2.000.000,00 динара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>
                <a:solidFill>
                  <a:srgbClr val="000000"/>
                </a:solidFill>
              </a:rPr>
              <a:t>за одговорно лице у правном лицу новчана казна од 50.000,00 до 150.000,00 динара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>
                <a:solidFill>
                  <a:srgbClr val="000000"/>
                </a:solidFill>
              </a:rPr>
              <a:t>за предузетника новчана казна од 100.000,00 до 500.000, 00 динара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sr-Latn-RS">
                <a:solidFill>
                  <a:srgbClr val="000000"/>
                </a:solidFill>
              </a:rPr>
              <a:t>за физичка лица новчана казна од 50.000,00 до 150.000, 00 динара</a:t>
            </a:r>
          </a:p>
          <a:p>
            <a:pPr>
              <a:buSzPct val="100000"/>
              <a:defRPr/>
            </a:pPr>
            <a:endParaRPr lang="ru-RU" altLang="sr-Latn-RS" b="1" i="1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53254DB2-D308-1662-5136-45DB92215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4861" y="1051017"/>
            <a:ext cx="715777" cy="715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574C2DEC-36AF-44A5-050A-EE5E2DD9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136650"/>
            <a:ext cx="8685213" cy="62388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</a:gradFill>
          <a:ln w="1908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0" tIns="34200" rIns="0" bIns="0" anchor="ctr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Контрола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финансирања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политичких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субјеката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43" name="AutoShape 2">
            <a:extLst>
              <a:ext uri="{FF2B5EF4-FFF2-40B4-BE49-F238E27FC236}">
                <a16:creationId xmlns:a16="http://schemas.microsoft.com/office/drawing/2014/main" id="{D3879CE7-886A-1821-1563-667D33D06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CF20C008-9B98-A49B-C500-89151FE1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Text Box 4">
            <a:extLst>
              <a:ext uri="{FF2B5EF4-FFF2-40B4-BE49-F238E27FC236}">
                <a16:creationId xmlns:a16="http://schemas.microsoft.com/office/drawing/2014/main" id="{82FE5A4F-7258-9E26-ACFA-40EA5851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195661"/>
            <a:ext cx="8778875" cy="4464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sq">
            <a:solidFill>
              <a:srgbClr val="26269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5000" rIns="90000" bIns="45000"/>
          <a:lstStyle>
            <a:lvl1pPr marL="342900" indent="-331788"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600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600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600" dirty="0">
                <a:latin typeface="Times New Roman" panose="02020603050405020304" pitchFamily="18" charset="0"/>
              </a:rPr>
              <a:t>ПИТАЊА МОЖЕТЕ ПОСЛАТИ НА МЕЈЛ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</a:rPr>
              <a:t>                                                             finansiranje.ps@acas.rs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</a:rPr>
              <a:t>                                                                  office@acas.rs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en-US" altLang="sr-Latn-RS" sz="1600" dirty="0">
                <a:latin typeface="Times New Roman" panose="02020603050405020304" pitchFamily="18" charset="0"/>
              </a:rPr>
              <a:t>ПОШТОМ НА  АДРЕСУ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800" dirty="0">
                <a:latin typeface="Times New Roman" panose="02020603050405020304" pitchFamily="18" charset="0"/>
              </a:rPr>
              <a:t>                                                 </a:t>
            </a:r>
            <a:r>
              <a:rPr lang="en-US" altLang="sr-Latn-RS" sz="1800" dirty="0" err="1">
                <a:latin typeface="Times New Roman" panose="02020603050405020304" pitchFamily="18" charset="0"/>
              </a:rPr>
              <a:t>Царице</a:t>
            </a:r>
            <a:r>
              <a:rPr lang="en-US" altLang="sr-Latn-RS" sz="1800" dirty="0">
                <a:latin typeface="Times New Roman" panose="02020603050405020304" pitchFamily="18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</a:rPr>
              <a:t>Милице</a:t>
            </a:r>
            <a:r>
              <a:rPr lang="en-US" altLang="sr-Latn-RS" sz="1800" dirty="0">
                <a:latin typeface="Times New Roman" panose="02020603050405020304" pitchFamily="18" charset="0"/>
              </a:rPr>
              <a:t> 1, 11000 </a:t>
            </a:r>
            <a:r>
              <a:rPr lang="en-US" altLang="sr-Latn-RS" sz="1800" dirty="0" err="1">
                <a:latin typeface="Times New Roman" panose="02020603050405020304" pitchFamily="18" charset="0"/>
              </a:rPr>
              <a:t>Београд</a:t>
            </a:r>
            <a:endParaRPr lang="en-US" altLang="sr-Latn-RS" sz="1800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1800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Cyrl-RS" altLang="sr-Latn-RS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4000" b="1" dirty="0">
                <a:latin typeface="Times New Roman" panose="02020603050405020304" pitchFamily="18" charset="0"/>
              </a:rPr>
              <a:t>ХВАЛА НА ПАЖЊИ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9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>
            <a:extLst>
              <a:ext uri="{FF2B5EF4-FFF2-40B4-BE49-F238E27FC236}">
                <a16:creationId xmlns:a16="http://schemas.microsoft.com/office/drawing/2014/main" id="{582F8363-D955-1141-532F-88B204B5AB96}"/>
              </a:ext>
            </a:extLst>
          </p:cNvPr>
          <p:cNvGrpSpPr>
            <a:grpSpLocks/>
          </p:cNvGrpSpPr>
          <p:nvPr/>
        </p:nvGrpSpPr>
        <p:grpSpPr bwMode="auto">
          <a:xfrm>
            <a:off x="503809" y="1047750"/>
            <a:ext cx="8886254" cy="811213"/>
            <a:chOff x="330" y="660"/>
            <a:chExt cx="5668" cy="511"/>
          </a:xfrm>
        </p:grpSpPr>
        <p:pic>
          <p:nvPicPr>
            <p:cNvPr id="18441" name="Picture 2">
              <a:extLst>
                <a:ext uri="{FF2B5EF4-FFF2-40B4-BE49-F238E27FC236}">
                  <a16:creationId xmlns:a16="http://schemas.microsoft.com/office/drawing/2014/main" id="{21486D63-EB67-BBC9-CD21-AF97ECFD3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60"/>
              <a:ext cx="5668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2" name="Text Box 3">
              <a:extLst>
                <a:ext uri="{FF2B5EF4-FFF2-40B4-BE49-F238E27FC236}">
                  <a16:creationId xmlns:a16="http://schemas.microsoft.com/office/drawing/2014/main" id="{F74234E0-8771-1A93-CDE8-0FE038AEC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761"/>
              <a:ext cx="5398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35" name="AutoShape 4">
            <a:extLst>
              <a:ext uri="{FF2B5EF4-FFF2-40B4-BE49-F238E27FC236}">
                <a16:creationId xmlns:a16="http://schemas.microsoft.com/office/drawing/2014/main" id="{3A3DCCDA-DB8C-65DE-1D2B-1370DEB5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F52A3510-AA61-D28D-2EA9-B08A1BDD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37" name="Group 6">
            <a:extLst>
              <a:ext uri="{FF2B5EF4-FFF2-40B4-BE49-F238E27FC236}">
                <a16:creationId xmlns:a16="http://schemas.microsoft.com/office/drawing/2014/main" id="{D29B9BAC-0E2A-445B-A7B2-8A9CDE42F583}"/>
              </a:ext>
            </a:extLst>
          </p:cNvPr>
          <p:cNvGrpSpPr>
            <a:grpSpLocks/>
          </p:cNvGrpSpPr>
          <p:nvPr/>
        </p:nvGrpSpPr>
        <p:grpSpPr bwMode="auto">
          <a:xfrm>
            <a:off x="392112" y="1853844"/>
            <a:ext cx="9259888" cy="5525557"/>
            <a:chOff x="276" y="1137"/>
            <a:chExt cx="5833" cy="3300"/>
          </a:xfrm>
        </p:grpSpPr>
        <p:pic>
          <p:nvPicPr>
            <p:cNvPr id="18439" name="Picture 7">
              <a:extLst>
                <a:ext uri="{FF2B5EF4-FFF2-40B4-BE49-F238E27FC236}">
                  <a16:creationId xmlns:a16="http://schemas.microsoft.com/office/drawing/2014/main" id="{FDB30E2B-3B3F-B432-E07B-E818876A2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236"/>
              <a:ext cx="5833" cy="3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0" name="Text Box 8">
              <a:extLst>
                <a:ext uri="{FF2B5EF4-FFF2-40B4-BE49-F238E27FC236}">
                  <a16:creationId xmlns:a16="http://schemas.microsoft.com/office/drawing/2014/main" id="{97C2BE80-6D11-1CC1-9F35-B870A5C0D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" y="1137"/>
              <a:ext cx="5526" cy="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ru-RU" altLang="sr-Latn-RS" sz="1500" dirty="0">
                <a:latin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sr-Latn-RS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  <a:endParaRPr lang="sr-Cyrl-RS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Cyrl-RS" altLang="sr-Latn-RS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</a:t>
              </a:r>
              <a:r>
                <a:rPr lang="sr-Cyrl-RS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Новчана средства</a:t>
              </a:r>
              <a:r>
                <a:rPr lang="ru-RU" altLang="sr-Latn-RS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Јавни извори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</a:t>
              </a:r>
              <a:r>
                <a:rPr lang="ru-RU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Услуге и добра  из јавних извора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</a:t>
              </a:r>
              <a:r>
                <a:rPr lang="ru-RU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Чланарина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Приватни извори                  </a:t>
              </a:r>
              <a:r>
                <a:rPr lang="ru-RU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Прилог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</a:t>
              </a:r>
              <a:r>
                <a:rPr lang="ru-RU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Наследство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</a:t>
              </a:r>
              <a:r>
                <a:rPr lang="ru-RU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Легат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										             </a:t>
              </a:r>
              <a:r>
                <a:rPr lang="ru-RU" altLang="sr-Latn-RS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Приход од имовине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endParaRPr lang="ru-RU" altLang="sr-Latn-RS" sz="11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endParaRPr lang="ru-RU" altLang="sr-Latn-RS" sz="11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endParaRPr lang="ru-RU" altLang="sr-Latn-RS" sz="11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					  </a:t>
              </a:r>
              <a:r>
                <a:rPr lang="ru-RU" altLang="sr-Latn-R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Кредити и зајмови</a:t>
              </a:r>
            </a:p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ru-RU" altLang="sr-Latn-RS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										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E6AFBE2F-FB2E-D2F9-5BF7-A387A85BCCF4}"/>
              </a:ext>
            </a:extLst>
          </p:cNvPr>
          <p:cNvSpPr/>
          <p:nvPr/>
        </p:nvSpPr>
        <p:spPr bwMode="auto">
          <a:xfrm>
            <a:off x="1295896" y="3360253"/>
            <a:ext cx="2088232" cy="99564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sr-Cyrl-RS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Noto Sans CJK SC Regular" charset="0"/>
              </a:rPr>
              <a:t>Извори и начин финансирања</a:t>
            </a:r>
            <a:endParaRPr kumimoji="0" lang="sr-Latn-RS" sz="1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Noto Sans CJK SC Regular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DF6928-509F-508B-EAD3-8878121DA7F7}"/>
              </a:ext>
            </a:extLst>
          </p:cNvPr>
          <p:cNvCxnSpPr/>
          <p:nvPr/>
        </p:nvCxnSpPr>
        <p:spPr bwMode="auto">
          <a:xfrm flipV="1">
            <a:off x="3456136" y="3201865"/>
            <a:ext cx="967354" cy="69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4FC90A-B2DC-D75B-17DC-4F4B172A9E2D}"/>
              </a:ext>
            </a:extLst>
          </p:cNvPr>
          <p:cNvCxnSpPr/>
          <p:nvPr/>
        </p:nvCxnSpPr>
        <p:spPr bwMode="auto">
          <a:xfrm>
            <a:off x="3455776" y="3894856"/>
            <a:ext cx="936104" cy="3035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7FE969-6071-0A29-3C4E-D5FAF69027AC}"/>
              </a:ext>
            </a:extLst>
          </p:cNvPr>
          <p:cNvCxnSpPr/>
          <p:nvPr/>
        </p:nvCxnSpPr>
        <p:spPr bwMode="auto">
          <a:xfrm flipV="1">
            <a:off x="5803700" y="2697354"/>
            <a:ext cx="1036812" cy="4826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14" descr="Money outline">
            <a:extLst>
              <a:ext uri="{FF2B5EF4-FFF2-40B4-BE49-F238E27FC236}">
                <a16:creationId xmlns:a16="http://schemas.microsoft.com/office/drawing/2014/main" id="{2AC92168-DC86-AADC-92EE-80CB2F3B7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3058" y="2350527"/>
            <a:ext cx="682522" cy="44449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0E3132-B0D5-F05D-C152-7DD60AEAF944}"/>
              </a:ext>
            </a:extLst>
          </p:cNvPr>
          <p:cNvCxnSpPr/>
          <p:nvPr/>
        </p:nvCxnSpPr>
        <p:spPr bwMode="auto">
          <a:xfrm>
            <a:off x="5782171" y="3182555"/>
            <a:ext cx="1058341" cy="1776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Graphic 19" descr="Court outline">
            <a:extLst>
              <a:ext uri="{FF2B5EF4-FFF2-40B4-BE49-F238E27FC236}">
                <a16:creationId xmlns:a16="http://schemas.microsoft.com/office/drawing/2014/main" id="{F6BE7E9A-BF65-B132-E569-097114A2E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1533" y="2960309"/>
            <a:ext cx="444491" cy="444491"/>
          </a:xfrm>
          <a:prstGeom prst="rect">
            <a:avLst/>
          </a:prstGeom>
        </p:spPr>
      </p:pic>
      <p:pic>
        <p:nvPicPr>
          <p:cNvPr id="22" name="Graphic 21" descr="Contract outline">
            <a:extLst>
              <a:ext uri="{FF2B5EF4-FFF2-40B4-BE49-F238E27FC236}">
                <a16:creationId xmlns:a16="http://schemas.microsoft.com/office/drawing/2014/main" id="{E3177B97-3A30-A899-57AA-79CE1DF08C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6024" y="3014301"/>
            <a:ext cx="375128" cy="37512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1A09C6-6E6B-BFB4-7E3A-5F971B1331D7}"/>
              </a:ext>
            </a:extLst>
          </p:cNvPr>
          <p:cNvCxnSpPr/>
          <p:nvPr/>
        </p:nvCxnSpPr>
        <p:spPr bwMode="auto">
          <a:xfrm flipV="1">
            <a:off x="6191170" y="3961982"/>
            <a:ext cx="836711" cy="2872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0631B69-2CAD-6B63-88E6-FD7815BEF62C}"/>
              </a:ext>
            </a:extLst>
          </p:cNvPr>
          <p:cNvCxnSpPr/>
          <p:nvPr/>
        </p:nvCxnSpPr>
        <p:spPr bwMode="auto">
          <a:xfrm flipV="1">
            <a:off x="6191169" y="4220720"/>
            <a:ext cx="836712" cy="374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5DF86D-DC3A-0919-FBE0-677BD4B5C192}"/>
              </a:ext>
            </a:extLst>
          </p:cNvPr>
          <p:cNvCxnSpPr/>
          <p:nvPr/>
        </p:nvCxnSpPr>
        <p:spPr bwMode="auto">
          <a:xfrm>
            <a:off x="6219825" y="4292545"/>
            <a:ext cx="836711" cy="2073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D59F32-504A-5C08-9FE7-39C544232B01}"/>
              </a:ext>
            </a:extLst>
          </p:cNvPr>
          <p:cNvCxnSpPr/>
          <p:nvPr/>
        </p:nvCxnSpPr>
        <p:spPr bwMode="auto">
          <a:xfrm>
            <a:off x="6208714" y="4265267"/>
            <a:ext cx="823953" cy="4508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1C9D4A-BC9B-BBBF-B57F-F20FF145DDE1}"/>
              </a:ext>
            </a:extLst>
          </p:cNvPr>
          <p:cNvCxnSpPr/>
          <p:nvPr/>
        </p:nvCxnSpPr>
        <p:spPr bwMode="auto">
          <a:xfrm>
            <a:off x="6202390" y="4283582"/>
            <a:ext cx="764703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D46D84-12FE-A1FB-D1B0-62D216F81A63}"/>
              </a:ext>
            </a:extLst>
          </p:cNvPr>
          <p:cNvCxnSpPr/>
          <p:nvPr/>
        </p:nvCxnSpPr>
        <p:spPr bwMode="auto">
          <a:xfrm>
            <a:off x="3455777" y="3905631"/>
            <a:ext cx="1008112" cy="18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Graphic 46" descr="Tax outline">
            <a:extLst>
              <a:ext uri="{FF2B5EF4-FFF2-40B4-BE49-F238E27FC236}">
                <a16:creationId xmlns:a16="http://schemas.microsoft.com/office/drawing/2014/main" id="{3DAEF0C7-C9A0-021F-DCB6-7FD8D926FD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29944" y="5880766"/>
            <a:ext cx="599909" cy="631159"/>
          </a:xfrm>
          <a:prstGeom prst="rect">
            <a:avLst/>
          </a:prstGeom>
        </p:spPr>
      </p:pic>
      <p:pic>
        <p:nvPicPr>
          <p:cNvPr id="49" name="Graphic 48" descr="Safe outline">
            <a:extLst>
              <a:ext uri="{FF2B5EF4-FFF2-40B4-BE49-F238E27FC236}">
                <a16:creationId xmlns:a16="http://schemas.microsoft.com/office/drawing/2014/main" id="{A5340F79-5628-BDA6-9430-C1EFD62A28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33369" y="5859067"/>
            <a:ext cx="674555" cy="674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>
            <a:extLst>
              <a:ext uri="{FF2B5EF4-FFF2-40B4-BE49-F238E27FC236}">
                <a16:creationId xmlns:a16="http://schemas.microsoft.com/office/drawing/2014/main" id="{582F8363-D955-1141-532F-88B204B5AB96}"/>
              </a:ext>
            </a:extLst>
          </p:cNvPr>
          <p:cNvGrpSpPr>
            <a:grpSpLocks/>
          </p:cNvGrpSpPr>
          <p:nvPr/>
        </p:nvGrpSpPr>
        <p:grpSpPr bwMode="auto">
          <a:xfrm>
            <a:off x="287784" y="899517"/>
            <a:ext cx="9577064" cy="990403"/>
            <a:chOff x="330" y="660"/>
            <a:chExt cx="5668" cy="511"/>
          </a:xfrm>
        </p:grpSpPr>
        <p:pic>
          <p:nvPicPr>
            <p:cNvPr id="18441" name="Picture 2">
              <a:extLst>
                <a:ext uri="{FF2B5EF4-FFF2-40B4-BE49-F238E27FC236}">
                  <a16:creationId xmlns:a16="http://schemas.microsoft.com/office/drawing/2014/main" id="{21486D63-EB67-BBC9-CD21-AF97ECFD3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60"/>
              <a:ext cx="5668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2" name="Text Box 3">
              <a:extLst>
                <a:ext uri="{FF2B5EF4-FFF2-40B4-BE49-F238E27FC236}">
                  <a16:creationId xmlns:a16="http://schemas.microsoft.com/office/drawing/2014/main" id="{F74234E0-8771-1A93-CDE8-0FE038AEC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761"/>
              <a:ext cx="5467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35" name="AutoShape 4">
            <a:extLst>
              <a:ext uri="{FF2B5EF4-FFF2-40B4-BE49-F238E27FC236}">
                <a16:creationId xmlns:a16="http://schemas.microsoft.com/office/drawing/2014/main" id="{3A3DCCDA-DB8C-65DE-1D2B-1370DEB5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F52A3510-AA61-D28D-2EA9-B08A1BDD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97C2BE80-6D11-1CC1-9F35-B870A5C0D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208213"/>
            <a:ext cx="8772525" cy="449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500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Јавни извори за финанисирање трошкова редовног рада и трошкова изборне</a:t>
            </a:r>
            <a:r>
              <a:rPr lang="en-US" altLang="sr-Latn-R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sr-Latn-R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кампање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Новчана средства </a:t>
            </a: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 средства из буџета Републике Србије, буџета АП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буџета јединица локалне самоуправе;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Услуге и добра из јавних извора</a:t>
            </a: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 услуге и добра одређена 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прописима које дају органи Републике Србије, органи АП и јединице локалне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самоуправе, као и друге организације чији су они оснивачи.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и добра се дају под једнаким условима свим политичким субјектима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AutoShape 9">
            <a:extLst>
              <a:ext uri="{FF2B5EF4-FFF2-40B4-BE49-F238E27FC236}">
                <a16:creationId xmlns:a16="http://schemas.microsoft.com/office/drawing/2014/main" id="{70D6303F-D80B-A2D6-B9A6-51EA9D31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8275" y="1265238"/>
            <a:ext cx="90488" cy="152400"/>
          </a:xfrm>
          <a:custGeom>
            <a:avLst/>
            <a:gdLst>
              <a:gd name="T0" fmla="*/ 13870 w 91440"/>
              <a:gd name="T1" fmla="*/ 76200 h 152400"/>
              <a:gd name="T2" fmla="*/ 13870 w 91440"/>
              <a:gd name="T3" fmla="*/ 76200 h 152400"/>
              <a:gd name="T4" fmla="*/ 83220 w 91440"/>
              <a:gd name="T5" fmla="*/ 152400 h 152400"/>
              <a:gd name="T6" fmla="*/ 0 w 91440"/>
              <a:gd name="T7" fmla="*/ 0 h 152400"/>
              <a:gd name="T8" fmla="*/ 13870 w 91440"/>
              <a:gd name="T9" fmla="*/ 76200 h 15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"/>
              <a:gd name="T16" fmla="*/ 0 h 152400"/>
              <a:gd name="T17" fmla="*/ 91440 w 91440"/>
              <a:gd name="T18" fmla="*/ 152400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" h="152400">
                <a:moveTo>
                  <a:pt x="15240" y="76200"/>
                </a:moveTo>
                <a:lnTo>
                  <a:pt x="15240" y="76200"/>
                </a:lnTo>
                <a:lnTo>
                  <a:pt x="91440" y="152400"/>
                </a:lnTo>
                <a:lnTo>
                  <a:pt x="0" y="0"/>
                </a:lnTo>
                <a:lnTo>
                  <a:pt x="15240" y="76200"/>
                </a:lnTo>
                <a:close/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25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>
            <a:extLst>
              <a:ext uri="{FF2B5EF4-FFF2-40B4-BE49-F238E27FC236}">
                <a16:creationId xmlns:a16="http://schemas.microsoft.com/office/drawing/2014/main" id="{19D4F981-75D0-5411-42E7-2B46F5DDFCE3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882650"/>
            <a:ext cx="8829083" cy="1050926"/>
            <a:chOff x="389" y="556"/>
            <a:chExt cx="5774" cy="662"/>
          </a:xfrm>
        </p:grpSpPr>
        <p:pic>
          <p:nvPicPr>
            <p:cNvPr id="20488" name="Picture 2">
              <a:extLst>
                <a:ext uri="{FF2B5EF4-FFF2-40B4-BE49-F238E27FC236}">
                  <a16:creationId xmlns:a16="http://schemas.microsoft.com/office/drawing/2014/main" id="{B71134D7-E8A6-41AD-0267-5CCC93147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556"/>
              <a:ext cx="5713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9" name="Text Box 3">
              <a:extLst>
                <a:ext uri="{FF2B5EF4-FFF2-40B4-BE49-F238E27FC236}">
                  <a16:creationId xmlns:a16="http://schemas.microsoft.com/office/drawing/2014/main" id="{5C0DC171-D00D-8CFB-C038-D9B4FA4D1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634"/>
              <a:ext cx="5417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3" name="AutoShape 4">
            <a:extLst>
              <a:ext uri="{FF2B5EF4-FFF2-40B4-BE49-F238E27FC236}">
                <a16:creationId xmlns:a16="http://schemas.microsoft.com/office/drawing/2014/main" id="{8D72E37A-BE7E-A788-2C72-65C5D1D43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17E06A1C-F69F-A8B0-31C9-53D2E234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8">
            <a:extLst>
              <a:ext uri="{FF2B5EF4-FFF2-40B4-BE49-F238E27FC236}">
                <a16:creationId xmlns:a16="http://schemas.microsoft.com/office/drawing/2014/main" id="{D4BF8EFC-86B0-DC85-8314-74E95B56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96" y="2096682"/>
            <a:ext cx="8772525" cy="4873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2000" b="1" i="1" dirty="0">
                <a:latin typeface="Times New Roman" panose="02020603050405020304" pitchFamily="18" charset="0"/>
              </a:rPr>
              <a:t>Приватни извори </a:t>
            </a:r>
            <a:r>
              <a:rPr lang="ru-RU" altLang="sr-Latn-RS" sz="2000" b="1" dirty="0">
                <a:latin typeface="Times New Roman" panose="02020603050405020304" pitchFamily="18" charset="0"/>
              </a:rPr>
              <a:t>за финанисирање трошкова редовног рада и трошкова изборне кампање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600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Чланарина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– </a:t>
            </a:r>
            <a:r>
              <a:rPr lang="ru-RU" altLang="sr-Latn-RS" sz="1800" dirty="0">
                <a:latin typeface="Times New Roman" panose="02020603050405020304" pitchFamily="18" charset="0"/>
              </a:rPr>
              <a:t>новчани износ који члан политичке странке редовно плаћа на начин који је одређен</a:t>
            </a:r>
            <a:r>
              <a:rPr lang="en-US" altLang="sr-Latn-RS" sz="1800" dirty="0">
                <a:latin typeface="Times New Roman" panose="02020603050405020304" pitchFamily="18" charset="0"/>
              </a:rPr>
              <a:t> </a:t>
            </a:r>
            <a:r>
              <a:rPr lang="ru-RU" altLang="sr-Latn-RS" sz="1800" dirty="0">
                <a:latin typeface="Times New Roman" panose="02020603050405020304" pitchFamily="18" charset="0"/>
              </a:rPr>
              <a:t>статутом странке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, који не може бити већи од  3000,00 динара на годишњем нивоу</a:t>
            </a:r>
          </a:p>
          <a:p>
            <a:pPr algn="l">
              <a:lnSpc>
                <a:spcPct val="100000"/>
              </a:lnSpc>
              <a:spcAft>
                <a:spcPct val="0"/>
              </a:spcAft>
            </a:pPr>
            <a:endParaRPr lang="ru-RU" altLang="sr-Latn-RS" sz="1800" i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"/>
            </a:pPr>
            <a:r>
              <a:rPr lang="ru-RU" altLang="sr-Latn-RS" sz="1800" i="1" dirty="0">
                <a:latin typeface="Times New Roman" panose="02020603050405020304" pitchFamily="18" charset="0"/>
              </a:rPr>
              <a:t>  </a:t>
            </a:r>
            <a:r>
              <a:rPr lang="ru-RU" altLang="sr-Latn-RS" sz="1800" dirty="0">
                <a:latin typeface="Times New Roman" panose="02020603050405020304" pitchFamily="18" charset="0"/>
              </a:rPr>
              <a:t>Члан странке уплату чланарине врши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искључиво </a:t>
            </a:r>
            <a:r>
              <a:rPr lang="ru-RU" altLang="sr-Latn-RS" sz="1800" dirty="0">
                <a:latin typeface="Times New Roman" panose="02020603050405020304" pitchFamily="18" charset="0"/>
              </a:rPr>
              <a:t>са свог текућег рачуна.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"/>
            </a:pPr>
            <a:r>
              <a:rPr lang="ru-RU" altLang="sr-Latn-RS" sz="1800" dirty="0">
                <a:latin typeface="Times New Roman" panose="02020603050405020304" pitchFamily="18" charset="0"/>
              </a:rPr>
              <a:t> * ИЗУЗЕТАК, ако износ чланарине не прелази 1.000,00 динара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на годишњем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dirty="0">
                <a:latin typeface="Times New Roman" panose="02020603050405020304" pitchFamily="18" charset="0"/>
              </a:rPr>
              <a:t>   </a:t>
            </a:r>
            <a:r>
              <a:rPr lang="en-US" altLang="sr-Latn-RS" sz="1800" b="1" dirty="0">
                <a:latin typeface="Times New Roman" panose="02020603050405020304" pitchFamily="18" charset="0"/>
              </a:rPr>
              <a:t>   </a:t>
            </a:r>
            <a:r>
              <a:rPr lang="ru-RU" altLang="sr-Latn-RS" sz="1800" b="1" dirty="0">
                <a:latin typeface="Times New Roman" panose="02020603050405020304" pitchFamily="18" charset="0"/>
              </a:rPr>
              <a:t>нивоу</a:t>
            </a:r>
            <a:r>
              <a:rPr lang="ru-RU" altLang="sr-Latn-RS" sz="1800" dirty="0">
                <a:latin typeface="Times New Roman" panose="02020603050405020304" pitchFamily="18" charset="0"/>
              </a:rPr>
              <a:t> чланарина се може уплатити у готовини или путем уплатнице.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"/>
            </a:pPr>
            <a:r>
              <a:rPr lang="ru-RU" altLang="sr-Latn-RS" sz="1800" dirty="0">
                <a:latin typeface="Times New Roman" panose="02020603050405020304" pitchFamily="18" charset="0"/>
              </a:rPr>
              <a:t> Одговорно лице политичке странке издаје признаницу и дужно је да износ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</a:rPr>
              <a:t>  </a:t>
            </a:r>
            <a:r>
              <a:rPr lang="en-US" altLang="sr-Latn-RS" sz="1800" dirty="0">
                <a:latin typeface="Times New Roman" panose="02020603050405020304" pitchFamily="18" charset="0"/>
              </a:rPr>
              <a:t> </a:t>
            </a:r>
            <a:r>
              <a:rPr lang="ru-RU" altLang="sr-Latn-RS" sz="1800" dirty="0">
                <a:latin typeface="Times New Roman" panose="02020603050405020304" pitchFamily="18" charset="0"/>
              </a:rPr>
              <a:t> чланарине уплати на текући рачун политичке странке у року од седам дана од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</a:rPr>
              <a:t>   </a:t>
            </a:r>
            <a:r>
              <a:rPr lang="en-US" altLang="sr-Latn-RS" sz="1800" dirty="0">
                <a:latin typeface="Times New Roman" panose="02020603050405020304" pitchFamily="18" charset="0"/>
              </a:rPr>
              <a:t> </a:t>
            </a:r>
            <a:r>
              <a:rPr lang="ru-RU" altLang="sr-Latn-RS" sz="1800" dirty="0">
                <a:latin typeface="Times New Roman" panose="02020603050405020304" pitchFamily="18" charset="0"/>
              </a:rPr>
              <a:t>дана издавања признанице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sr-Latn-RS" sz="1800" dirty="0">
                <a:latin typeface="Times New Roman" panose="02020603050405020304" pitchFamily="18" charset="0"/>
              </a:rPr>
              <a:t>Политичка странка је дужна да чланарину коју је примила супротно Закону врати у буџет Републике Србије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>
            <a:extLst>
              <a:ext uri="{FF2B5EF4-FFF2-40B4-BE49-F238E27FC236}">
                <a16:creationId xmlns:a16="http://schemas.microsoft.com/office/drawing/2014/main" id="{4D3D5E08-1A72-B8F0-FF0D-7676A543901D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1011238"/>
            <a:ext cx="8923338" cy="976312"/>
            <a:chOff x="442" y="637"/>
            <a:chExt cx="5621" cy="615"/>
          </a:xfrm>
        </p:grpSpPr>
        <p:pic>
          <p:nvPicPr>
            <p:cNvPr id="22536" name="Picture 2">
              <a:extLst>
                <a:ext uri="{FF2B5EF4-FFF2-40B4-BE49-F238E27FC236}">
                  <a16:creationId xmlns:a16="http://schemas.microsoft.com/office/drawing/2014/main" id="{FCE80E9D-FC09-A20B-4E2A-6EC8C43D0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637"/>
              <a:ext cx="5621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7" name="Text Box 3">
              <a:extLst>
                <a:ext uri="{FF2B5EF4-FFF2-40B4-BE49-F238E27FC236}">
                  <a16:creationId xmlns:a16="http://schemas.microsoft.com/office/drawing/2014/main" id="{75D06129-B4E0-E532-E855-F20795765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716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531" name="AutoShape 4">
            <a:extLst>
              <a:ext uri="{FF2B5EF4-FFF2-40B4-BE49-F238E27FC236}">
                <a16:creationId xmlns:a16="http://schemas.microsoft.com/office/drawing/2014/main" id="{A7E3B9B7-1B97-D7B4-F8F7-57048AE7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E9D3FC6C-1CDB-C38A-BCD4-16B1D62C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Text Box 8">
            <a:extLst>
              <a:ext uri="{FF2B5EF4-FFF2-40B4-BE49-F238E27FC236}">
                <a16:creationId xmlns:a16="http://schemas.microsoft.com/office/drawing/2014/main" id="{33B09C65-B9E1-5B5D-2B0B-50B75BF2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279651"/>
            <a:ext cx="8772525" cy="45958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2. </a:t>
            </a:r>
            <a:r>
              <a:rPr lang="ru-RU" altLang="sr-Latn-RS" sz="2000" b="1" i="1" dirty="0">
                <a:latin typeface="Times New Roman" panose="02020603050405020304" pitchFamily="18" charset="0"/>
              </a:rPr>
              <a:t>Прилог </a:t>
            </a:r>
            <a:r>
              <a:rPr lang="en-US" altLang="sr-Latn-RS" sz="2000" b="1" i="1" dirty="0">
                <a:latin typeface="Times New Roman" panose="02020603050405020304" pitchFamily="18" charset="0"/>
              </a:rPr>
              <a:t>- </a:t>
            </a:r>
            <a:r>
              <a:rPr lang="ru-RU" altLang="sr-Latn-RS" sz="2000" i="1" dirty="0">
                <a:latin typeface="Times New Roman" panose="02020603050405020304" pitchFamily="18" charset="0"/>
              </a:rPr>
              <a:t>је приватни извор финансирања, и може бити</a:t>
            </a:r>
            <a:r>
              <a:rPr lang="ru-RU" altLang="sr-Latn-RS" sz="1800" i="1" dirty="0">
                <a:latin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i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b="1" i="1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sr-Latn-RS" sz="1800" dirty="0">
                <a:latin typeface="Times New Roman" panose="02020603050405020304" pitchFamily="18" charset="0"/>
              </a:rPr>
              <a:t>новчани износ (осим чланарине) који физичко или правно лице добровољно даје политичком субјекту</a:t>
            </a:r>
            <a:r>
              <a:rPr lang="en-US" altLang="sr-Latn-RS" sz="1800" dirty="0">
                <a:latin typeface="Times New Roman" panose="02020603050405020304" pitchFamily="18" charset="0"/>
              </a:rPr>
              <a:t>;</a:t>
            </a:r>
            <a:endParaRPr lang="sr-Cyrl-RS" altLang="sr-Latn-RS" sz="1800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sr-Cyrl-RS" altLang="sr-Latn-RS" sz="1800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sr-Latn-RS" sz="1800" dirty="0">
                <a:latin typeface="Times New Roman" panose="02020603050405020304" pitchFamily="18" charset="0"/>
              </a:rPr>
              <a:t>п</a:t>
            </a:r>
            <a:r>
              <a:rPr lang="ru-RU" altLang="sr-Latn-RS" sz="1800" dirty="0">
                <a:latin typeface="Times New Roman" panose="02020603050405020304" pitchFamily="18" charset="0"/>
              </a:rPr>
              <a:t>оклон</a:t>
            </a:r>
            <a:r>
              <a:rPr lang="en-US" altLang="sr-Latn-RS" sz="1800" dirty="0">
                <a:latin typeface="Times New Roman" panose="02020603050405020304" pitchFamily="18" charset="0"/>
              </a:rPr>
              <a:t>;</a:t>
            </a:r>
            <a:endParaRPr lang="sr-Cyrl-RS" altLang="sr-Latn-RS" sz="1800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sr-Cyrl-RS" altLang="sr-Latn-RS" sz="1800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sr-Latn-RS" sz="1800" dirty="0">
                <a:latin typeface="Times New Roman" panose="02020603050405020304" pitchFamily="18" charset="0"/>
              </a:rPr>
              <a:t>услуге пружене без накнаде или под условима који одступају од тржишних;</a:t>
            </a: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ru-RU" altLang="sr-Latn-RS" sz="1800" dirty="0"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sr-Latn-RS" sz="1800" dirty="0">
                <a:latin typeface="Times New Roman" panose="02020603050405020304" pitchFamily="18" charset="0"/>
              </a:rPr>
              <a:t>кредити, зајмови и друге услуге банака и других финансијских организација у Републици Србији дати под условима који одступају од тржишних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b="1" i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>
            <a:extLst>
              <a:ext uri="{FF2B5EF4-FFF2-40B4-BE49-F238E27FC236}">
                <a16:creationId xmlns:a16="http://schemas.microsoft.com/office/drawing/2014/main" id="{F2DB5C6E-97AF-D07B-0C83-E6AF50B78744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047750"/>
            <a:ext cx="8996362" cy="903288"/>
            <a:chOff x="419" y="660"/>
            <a:chExt cx="5667" cy="569"/>
          </a:xfrm>
        </p:grpSpPr>
        <p:pic>
          <p:nvPicPr>
            <p:cNvPr id="28680" name="Picture 2">
              <a:extLst>
                <a:ext uri="{FF2B5EF4-FFF2-40B4-BE49-F238E27FC236}">
                  <a16:creationId xmlns:a16="http://schemas.microsoft.com/office/drawing/2014/main" id="{43E8DD22-B239-B9A9-98D4-A8A639E43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660"/>
              <a:ext cx="5667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1" name="Text Box 3">
              <a:extLst>
                <a:ext uri="{FF2B5EF4-FFF2-40B4-BE49-F238E27FC236}">
                  <a16:creationId xmlns:a16="http://schemas.microsoft.com/office/drawing/2014/main" id="{08472ADA-5488-C187-8F22-F4956878D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761"/>
              <a:ext cx="5467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5" name="AutoShape 4">
            <a:extLst>
              <a:ext uri="{FF2B5EF4-FFF2-40B4-BE49-F238E27FC236}">
                <a16:creationId xmlns:a16="http://schemas.microsoft.com/office/drawing/2014/main" id="{1E5E52B6-15EF-F056-6DA6-98830543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D28767A6-2BD9-9E77-882A-5349DA0F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96875"/>
            <a:ext cx="3357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58E28816-1802-C4C4-567C-9FC7A0F7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67" y="2004988"/>
            <a:ext cx="8613085" cy="51575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Максимална вредност давања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Физичко лице</a:t>
            </a: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годишњем нивоу, политичким субјектима за редован рад може дати </a:t>
            </a:r>
            <a:r>
              <a:rPr lang="ru-RU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sr-Latn-R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просечних месечних  зарада </a:t>
            </a: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(зарада без пореза и доприноса у претходној календарској години)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 лице</a:t>
            </a: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годишњем нивоу, политичким субјектима за редован рад може дати </a:t>
            </a:r>
            <a:r>
              <a:rPr lang="ru-RU" altLang="sr-Latn-R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просечних месечних зарада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Уколико се у току календарске године одржавају избори, поред давања за редован рад, физичка и правна лица могу дати и средства за трошкове изборне кампање, до наведеног максималног износа на годишњем нивоу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Обавза политичког субјекта је да на свом веб сајту објави прилог  чија је вредност давања на годишњем нивоу већа од једне просечне месечне  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ru-RU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*Просечна месечна зарада се објављује у </a:t>
            </a:r>
            <a:r>
              <a:rPr lang="sr-Latn-RS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alt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Службеном гласнику РС’’, а податке о просечној заради можете их пронаћи и на сајту Републичког завода за статистику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b="1" i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sr-Latn-RS" sz="1800" b="1" i="1" dirty="0"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sr-Latn-RS" sz="1800" i="1" dirty="0"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884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>
            <a:extLst>
              <a:ext uri="{FF2B5EF4-FFF2-40B4-BE49-F238E27FC236}">
                <a16:creationId xmlns:a16="http://schemas.microsoft.com/office/drawing/2014/main" id="{6DCE861D-A45E-B372-D9D1-CBFCBA6341E9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827509"/>
            <a:ext cx="9127677" cy="1089025"/>
            <a:chOff x="419" y="660"/>
            <a:chExt cx="5667" cy="569"/>
          </a:xfrm>
        </p:grpSpPr>
        <p:pic>
          <p:nvPicPr>
            <p:cNvPr id="24584" name="Picture 2">
              <a:extLst>
                <a:ext uri="{FF2B5EF4-FFF2-40B4-BE49-F238E27FC236}">
                  <a16:creationId xmlns:a16="http://schemas.microsoft.com/office/drawing/2014/main" id="{B6EEEB71-9937-F6EA-9EA9-CB4D37E0B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660"/>
              <a:ext cx="5667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5" name="Text Box 3">
              <a:extLst>
                <a:ext uri="{FF2B5EF4-FFF2-40B4-BE49-F238E27FC236}">
                  <a16:creationId xmlns:a16="http://schemas.microsoft.com/office/drawing/2014/main" id="{4971264A-58A9-46AD-C540-4EDFEE815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761"/>
              <a:ext cx="546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</a:t>
              </a:r>
              <a:r>
                <a:rPr lang="sr-Cyrl-RS" altLang="sr-Latn-RS" sz="2600" b="1" dirty="0">
                  <a:latin typeface="Calibri" panose="020F0502020204030204" pitchFamily="34" charset="0"/>
                </a:rPr>
                <a:t>        </a:t>
              </a:r>
              <a:r>
                <a:rPr lang="en-US" altLang="sr-Latn-RS" sz="2600" b="1" dirty="0">
                  <a:latin typeface="Calibri" panose="020F0502020204030204" pitchFamily="34" charset="0"/>
                </a:rPr>
                <a:t> </a:t>
              </a:r>
              <a:r>
                <a:rPr lang="sr-Cyrl-R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ОБАВЕЗЕ У СЛУЧАЈУ ДАВАЊА ПРИЛОГА</a:t>
              </a: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579" name="AutoShape 4">
            <a:extLst>
              <a:ext uri="{FF2B5EF4-FFF2-40B4-BE49-F238E27FC236}">
                <a16:creationId xmlns:a16="http://schemas.microsoft.com/office/drawing/2014/main" id="{9EBBAD9E-C599-8748-4065-694CB44F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F79032A9-ECA6-F676-09DA-8DDCDD70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96875"/>
            <a:ext cx="3357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Text Box 8">
            <a:extLst>
              <a:ext uri="{FF2B5EF4-FFF2-40B4-BE49-F238E27FC236}">
                <a16:creationId xmlns:a16="http://schemas.microsoft.com/office/drawing/2014/main" id="{2C39F505-462A-F943-CAD4-1C6E7467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91" y="1916535"/>
            <a:ext cx="9127676" cy="54637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l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ru-RU" altLang="sr-Latn-RS" sz="1800" b="1" i="1" dirty="0">
                <a:latin typeface="Times New Roman" panose="02020603050405020304" pitchFamily="18" charset="0"/>
              </a:rPr>
              <a:t>У СЛУЧАЈУ ДАВАЊА ПРИЛОГА ДАВАОЦИ ПРИЛОГА СУ ДУЖНИ ДА:</a:t>
            </a: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sr-Latn-RS" sz="1800" dirty="0">
                <a:latin typeface="Times New Roman" panose="02020603050405020304" pitchFamily="18" charset="0"/>
              </a:rPr>
              <a:t> дају изјаву да су измирили све обавезе по основу јавних прихода;</a:t>
            </a: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altLang="sr-Latn-RS" sz="1800" dirty="0">
                <a:latin typeface="Times New Roman" panose="02020603050405020304" pitchFamily="18" charset="0"/>
              </a:rPr>
              <a:t> </a:t>
            </a:r>
            <a:r>
              <a:rPr lang="sr-Cyrl-RS" altLang="sr-Latn-RS" sz="1800" dirty="0">
                <a:latin typeface="Times New Roman" panose="02020603050405020304" pitchFamily="18" charset="0"/>
              </a:rPr>
              <a:t>да дају изјаву да није прекорачио максималну вредност давања;</a:t>
            </a: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sr-Latn-RS" sz="1800" dirty="0">
                <a:latin typeface="Times New Roman" panose="02020603050405020304" pitchFamily="18" charset="0"/>
              </a:rPr>
              <a:t> да дају изтјаву да не врши делатност од општег интереса по основу уговора и</a:t>
            </a: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sr-Latn-RS" sz="1800" dirty="0">
                <a:latin typeface="Times New Roman" panose="02020603050405020304" pitchFamily="18" charset="0"/>
              </a:rPr>
              <a:t> да достави податке о власничкој структури (само за правна лица)</a:t>
            </a:r>
          </a:p>
          <a:p>
            <a:pPr algn="l">
              <a:lnSpc>
                <a:spcPct val="100000"/>
              </a:lnSpc>
              <a:spcAft>
                <a:spcPct val="0"/>
              </a:spcAft>
            </a:pP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marL="285750" indent="-285750" algn="l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sr-Cyrl-RS" altLang="sr-Latn-RS" sz="1800" b="1" dirty="0">
                <a:latin typeface="Times New Roman" panose="02020603050405020304" pitchFamily="18" charset="0"/>
                <a:cs typeface="DejaVu Sans" charset="0"/>
              </a:rPr>
              <a:t>ПОЛИТИЧКИ СУБЈЕКАТ ЈЕ ДУЖАН ДА</a:t>
            </a:r>
            <a:r>
              <a:rPr lang="en-US" altLang="sr-Latn-RS" sz="1800" b="1" dirty="0">
                <a:latin typeface="Times New Roman" panose="02020603050405020304" pitchFamily="18" charset="0"/>
                <a:cs typeface="DejaVu Sans" charset="0"/>
              </a:rPr>
              <a:t>:</a:t>
            </a: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-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 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прими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уплату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искључиво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текућег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даваоца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прилога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-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 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евидентира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примљен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износ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;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-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јавно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објави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свом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веб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сајту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чија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вредност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годишњем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нивоу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већа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износа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просечне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месечне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зараде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року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осам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када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вредност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премашила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тај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износ</a:t>
            </a:r>
            <a:endParaRPr lang="en-US" altLang="sr-Latn-RS" sz="1800" dirty="0">
              <a:latin typeface="Times New Roman" panose="02020603050405020304" pitchFamily="18" charset="0"/>
              <a:cs typeface="DejaVu Sans" charset="0"/>
            </a:endParaRPr>
          </a:p>
          <a:p>
            <a:pPr marL="342900" indent="-342900" algn="l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sr-Cyrl-RS" altLang="sr-Latn-RS" sz="1800" b="1" dirty="0">
                <a:latin typeface="Times New Roman" panose="02020603050405020304" pitchFamily="18" charset="0"/>
                <a:cs typeface="DejaVu Sans" charset="0"/>
              </a:rPr>
              <a:t>У СЛУЧАЈУ НЕЗАКОНИТО СТЕЧЕНИХ СРЕДСТАВА ПОЛИТИЧКИ СУБЈЕКАТ ЈЕ ДУЖАН ДА:</a:t>
            </a:r>
            <a:endParaRPr lang="en-US" altLang="sr-Latn-RS" sz="1800" b="1" dirty="0">
              <a:latin typeface="Times New Roman" panose="02020603050405020304" pitchFamily="18" charset="0"/>
              <a:cs typeface="DejaVu Sans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-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врати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даваоцу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прилог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који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није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достављена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документација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</a:t>
            </a: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 да врати готовинске уплате,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и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давање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преко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износа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максималне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вредности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односно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пренесе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ова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буџета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Републике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Србије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у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случају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забрањеног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финансирања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политички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субјекта</a:t>
            </a: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 новчана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средства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враћа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даваоцу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или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их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пренес</a:t>
            </a: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рачун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буџета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Републике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Србије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,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када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то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није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могуће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учинити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  <a:r>
              <a:rPr lang="en-US" altLang="sr-Latn-RS" sz="1800" dirty="0" err="1">
                <a:latin typeface="Times New Roman" panose="02020603050405020304" pitchFamily="18" charset="0"/>
                <a:cs typeface="DejaVu Sans" charset="0"/>
              </a:rPr>
              <a:t>даваоцу</a:t>
            </a:r>
            <a:r>
              <a:rPr lang="sr-Cyrl-RS" altLang="sr-Latn-RS" sz="1800" dirty="0">
                <a:latin typeface="Times New Roman" panose="02020603050405020304" pitchFamily="18" charset="0"/>
                <a:cs typeface="DejaVu Sans" charset="0"/>
              </a:rPr>
              <a:t>.</a:t>
            </a:r>
            <a:r>
              <a:rPr lang="en-US" altLang="sr-Latn-RS" sz="1800" dirty="0">
                <a:latin typeface="Times New Roman" panose="02020603050405020304" pitchFamily="18" charset="0"/>
                <a:cs typeface="DejaVu Sans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>
            <a:extLst>
              <a:ext uri="{FF2B5EF4-FFF2-40B4-BE49-F238E27FC236}">
                <a16:creationId xmlns:a16="http://schemas.microsoft.com/office/drawing/2014/main" id="{3DC208C5-A607-0312-5B04-11F5B245BF98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1011238"/>
            <a:ext cx="8923338" cy="976312"/>
            <a:chOff x="442" y="637"/>
            <a:chExt cx="5621" cy="615"/>
          </a:xfrm>
        </p:grpSpPr>
        <p:pic>
          <p:nvPicPr>
            <p:cNvPr id="26632" name="Picture 2">
              <a:extLst>
                <a:ext uri="{FF2B5EF4-FFF2-40B4-BE49-F238E27FC236}">
                  <a16:creationId xmlns:a16="http://schemas.microsoft.com/office/drawing/2014/main" id="{5DD4DDD0-3225-62FF-0BB7-B890D0A60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637"/>
              <a:ext cx="5621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3" name="Text Box 3">
              <a:extLst>
                <a:ext uri="{FF2B5EF4-FFF2-40B4-BE49-F238E27FC236}">
                  <a16:creationId xmlns:a16="http://schemas.microsoft.com/office/drawing/2014/main" id="{35CCF1E3-4528-F5F8-EB9B-AE5D4145B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716"/>
              <a:ext cx="54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4200" rIns="0" bIns="0" anchor="ctr"/>
            <a:lstStyle>
              <a:lvl1pPr algn="just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Noto Sans CJK SC Regular" charset="0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5pPr>
              <a:lvl6pPr marL="25146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6pPr>
              <a:lvl7pPr marL="29718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7pPr>
              <a:lvl8pPr marL="34290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8pPr>
              <a:lvl9pPr marL="3886200" indent="-228600" defTabSz="45720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Noto Sans CJK SC Regular" charset="0"/>
                </a:defRPr>
              </a:lvl9pPr>
            </a:lstStyle>
            <a:p>
              <a:pPr algn="l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600" b="1" dirty="0">
                  <a:latin typeface="Calibri" panose="020F0502020204030204" pitchFamily="34" charset="0"/>
                </a:rPr>
                <a:t>      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Извори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финансирања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политичких</a:t>
              </a:r>
              <a: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субјеката</a:t>
              </a:r>
              <a:br>
                <a:rPr lang="en-US" altLang="sr-Latn-R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27" name="AutoShape 4">
            <a:extLst>
              <a:ext uri="{FF2B5EF4-FFF2-40B4-BE49-F238E27FC236}">
                <a16:creationId xmlns:a16="http://schemas.microsoft.com/office/drawing/2014/main" id="{7EC7817D-FE63-B254-758A-E4DF5A20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787900"/>
            <a:ext cx="5183188" cy="457200"/>
          </a:xfrm>
          <a:custGeom>
            <a:avLst/>
            <a:gdLst>
              <a:gd name="T0" fmla="*/ 5183188 w 5183188"/>
              <a:gd name="T1" fmla="*/ 228600 h 457200"/>
              <a:gd name="T2" fmla="*/ 2591594 w 5183188"/>
              <a:gd name="T3" fmla="*/ 457200 h 457200"/>
              <a:gd name="T4" fmla="*/ 0 w 5183188"/>
              <a:gd name="T5" fmla="*/ 228600 h 457200"/>
              <a:gd name="T6" fmla="*/ 2591594 w 5183188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3188"/>
              <a:gd name="T13" fmla="*/ 0 h 457200"/>
              <a:gd name="T14" fmla="*/ 5183188 w 5183188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3188" h="457200">
                <a:moveTo>
                  <a:pt x="0" y="0"/>
                </a:moveTo>
                <a:lnTo>
                  <a:pt x="17799" y="0"/>
                </a:lnTo>
                <a:lnTo>
                  <a:pt x="17799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 Regular" charset="0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en-US" altLang="sr-Latn-RS" sz="2400" b="1">
              <a:latin typeface="Times New Roman" panose="02020603050405020304" pitchFamily="18" charset="0"/>
            </a:endParaRP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8F2A5A6D-64A8-3C56-E5AB-783C866D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875"/>
            <a:ext cx="256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45563533-010E-75C0-9974-1837F37A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279651"/>
            <a:ext cx="8772525" cy="4422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cs typeface="Noto Sans CJK SC Regular" charset="0"/>
              </a:defRPr>
            </a:lvl9pPr>
          </a:lstStyle>
          <a:p>
            <a:pPr>
              <a:buSzPct val="100000"/>
              <a:defRPr/>
            </a:pPr>
            <a:endParaRPr lang="ru-RU" altLang="sr-Latn-RS" sz="1500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                                                   ЗАЈМОВИ И КРЕДИТИ</a:t>
            </a:r>
          </a:p>
          <a:p>
            <a:pPr>
              <a:buSzPct val="100000"/>
              <a:defRPr/>
            </a:pPr>
            <a:endParaRPr lang="ru-RU" altLang="sr-Latn-RS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188"/>
              </a:spcBef>
              <a:spcAft>
                <a:spcPts val="188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sr-Latn-RS" dirty="0">
                <a:solidFill>
                  <a:srgbClr val="000000"/>
                </a:solidFill>
                <a:cs typeface="Times New Roman" panose="02020603050405020304" pitchFamily="18" charset="0"/>
              </a:rPr>
              <a:t> Политички субјекти се могу задуживати </a:t>
            </a:r>
            <a:r>
              <a:rPr lang="ru-RU" altLang="sr-Latn-RS" b="1" dirty="0">
                <a:solidFill>
                  <a:srgbClr val="000000"/>
                </a:solidFill>
                <a:cs typeface="Times New Roman" panose="02020603050405020304" pitchFamily="18" charset="0"/>
              </a:rPr>
              <a:t>искључиво</a:t>
            </a:r>
            <a:r>
              <a:rPr lang="ru-RU" altLang="sr-Latn-RS" dirty="0">
                <a:solidFill>
                  <a:srgbClr val="000000"/>
                </a:solidFill>
                <a:cs typeface="Times New Roman" panose="02020603050405020304" pitchFamily="18" charset="0"/>
              </a:rPr>
              <a:t> код банака и финансијских организација у РС које су под надзором НБС</a:t>
            </a:r>
          </a:p>
          <a:p>
            <a:pPr algn="just">
              <a:spcBef>
                <a:spcPts val="188"/>
              </a:spcBef>
              <a:spcAft>
                <a:spcPts val="188"/>
              </a:spcAft>
              <a:buSzPct val="100000"/>
              <a:defRPr/>
            </a:pPr>
            <a:endParaRPr lang="ru-RU" altLang="sr-Latn-R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Максимална висина кредита и зајма на годишњем нивоу износи до 25%  </a:t>
            </a:r>
            <a:r>
              <a:rPr lang="sr-Cyrl-RS" altLang="sr-Latn-R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осредстава</a:t>
            </a: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која се обезбеђују из јавних извора за финансирање редовног рада или покриће трошкова изборне кампање</a:t>
            </a:r>
          </a:p>
          <a:p>
            <a:pPr>
              <a:buSzPct val="100000"/>
              <a:defRPr/>
            </a:pP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sr-Cyrl-RS" altLang="sr-Latn-R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sr-Cyrl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Рок отплате кредита је најдуже три године</a:t>
            </a:r>
            <a:r>
              <a:rPr lang="sr-Latn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r-Cyrl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sr-Cyrl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 </a:t>
            </a:r>
            <a:r>
              <a:rPr lang="sr-Latn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sr-Cyrl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 изборној кампањи је рок до окончања изборне кампање</a:t>
            </a:r>
            <a:r>
              <a:rPr lang="sr-Latn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sr-Cyrl-RS" altLang="sr-Latn-R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endParaRPr lang="sr-Cyrl-R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sr-Cyrl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средства из кредита и зајмова се користе за финансирање трошкова редовног рада и трошкова изборне кампање</a:t>
            </a:r>
            <a:r>
              <a:rPr lang="sr-Latn-RS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 </a:t>
            </a:r>
            <a:endParaRPr lang="sr-Cyrl-RS" altLang="sr-Latn-R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188"/>
              </a:spcBef>
              <a:spcAft>
                <a:spcPts val="188"/>
              </a:spcAft>
              <a:buSzPct val="100000"/>
              <a:defRPr/>
            </a:pPr>
            <a:endParaRPr lang="ru-RU" altLang="sr-Latn-R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88"/>
              </a:spcBef>
              <a:spcAft>
                <a:spcPts val="188"/>
              </a:spcAft>
              <a:buSzPct val="100000"/>
              <a:defRPr/>
            </a:pPr>
            <a:endParaRPr lang="ru-RU" altLang="sr-Latn-R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ru-RU" altLang="sr-Latn-RS" b="1" i="1" dirty="0">
              <a:solidFill>
                <a:srgbClr val="000000"/>
              </a:solidFill>
            </a:endParaRPr>
          </a:p>
          <a:p>
            <a:pPr>
              <a:buSzPct val="100000"/>
              <a:defRPr/>
            </a:pPr>
            <a:r>
              <a:rPr lang="ru-RU" altLang="sr-Latn-RS" b="1" i="1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 descr="nadapopovic.edu.rs - ШКОЛСКИ КАЛЕНДАР">
            <a:extLst>
              <a:ext uri="{FF2B5EF4-FFF2-40B4-BE49-F238E27FC236}">
                <a16:creationId xmlns:a16="http://schemas.microsoft.com/office/drawing/2014/main" id="{19AB71D7-E352-175C-1E87-F6D3ACF44C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244" y="5147989"/>
            <a:ext cx="419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Noto Sans CJK SC Regular"/>
      </a:majorFont>
      <a:minorFont>
        <a:latin typeface="Arial"/>
        <a:ea typeface="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Noto Sans CJK SC Regular"/>
      </a:majorFont>
      <a:minorFont>
        <a:latin typeface="Arial"/>
        <a:ea typeface="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Noto Sans CJK SC Regular"/>
      </a:majorFont>
      <a:minorFont>
        <a:latin typeface="Arial"/>
        <a:ea typeface="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3011</Words>
  <Application>Microsoft Office PowerPoint</Application>
  <PresentationFormat>Custom</PresentationFormat>
  <Paragraphs>606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Corbel</vt:lpstr>
      <vt:lpstr>DejaVu Sans</vt:lpstr>
      <vt:lpstr>Times New Roman</vt:lpstr>
      <vt:lpstr>Wingdings</vt:lpstr>
      <vt:lpstr>Office Theme</vt:lpstr>
      <vt:lpstr>Office Theme</vt:lpstr>
      <vt:lpstr>Office Theme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Jovan Bozovic</dc:creator>
  <cp:lastModifiedBy>Almira Medunjanin</cp:lastModifiedBy>
  <cp:revision>350</cp:revision>
  <cp:lastPrinted>2024-10-14T06:08:22Z</cp:lastPrinted>
  <dcterms:created xsi:type="dcterms:W3CDTF">2015-09-22T08:34:14Z</dcterms:created>
  <dcterms:modified xsi:type="dcterms:W3CDTF">2024-10-28T10:03:54Z</dcterms:modified>
</cp:coreProperties>
</file>